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2" r:id="rId4"/>
    <p:sldId id="261" r:id="rId5"/>
    <p:sldId id="257" r:id="rId6"/>
    <p:sldId id="260" r:id="rId7"/>
    <p:sldId id="258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B47"/>
    <a:srgbClr val="F19E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61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0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08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29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21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85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48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42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41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687E-3123-4786-A35B-24E1671672E9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64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8687E-3123-4786-A35B-24E1671672E9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B6850-6184-4F01-B6BE-5DDD7A38B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7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8FB8AF-C9EE-4CE4-85A4-3B9B35E4FE50}"/>
              </a:ext>
            </a:extLst>
          </p:cNvPr>
          <p:cNvSpPr txBox="1"/>
          <p:nvPr/>
        </p:nvSpPr>
        <p:spPr>
          <a:xfrm>
            <a:off x="780288" y="338894"/>
            <a:ext cx="836371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24292E"/>
                </a:solidFill>
                <a:effectLst/>
                <a:latin typeface="-apple-system"/>
              </a:rPr>
              <a:t>서비스 시나리오</a:t>
            </a:r>
            <a:endParaRPr lang="en-US" altLang="ko-KR" b="1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endParaRPr lang="en-US" altLang="ko-KR" b="1" dirty="0">
              <a:solidFill>
                <a:srgbClr val="24292E"/>
              </a:solidFill>
              <a:latin typeface="-apple-system"/>
            </a:endParaRPr>
          </a:p>
          <a:p>
            <a:pPr algn="l"/>
            <a:r>
              <a:rPr lang="en-US" altLang="ko-KR" b="1" i="0" dirty="0">
                <a:solidFill>
                  <a:srgbClr val="24292E"/>
                </a:solidFill>
                <a:effectLst/>
                <a:latin typeface="-apple-system"/>
              </a:rPr>
              <a:t>[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기능적 요구사항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]</a:t>
            </a:r>
            <a:endParaRPr lang="ko-KR" alt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시스템은 현재 상영중인 영화 정보를 보여준다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고객은 보고 싶은 영화를 선택한다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시스템은 선택한 영화의 상영가능 영화관과 날짜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24292E"/>
                </a:solidFill>
                <a:effectLst/>
                <a:latin typeface="-apple-system"/>
              </a:rPr>
              <a:t>시간를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 보여준다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고객은 시간을 선택 후 예약현황을 보고 좌석을 선택한다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고객은 결제를 요청한다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시스템은 결제 기능을 제공한다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고객은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MyPage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에서 예약된 정보를 조회할 수 있다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예약한 정보는 고객은 취소할 수 있다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예약 정보가 </a:t>
            </a:r>
            <a:r>
              <a:rPr lang="ko-KR" altLang="en-US" b="0" i="0" dirty="0" err="1">
                <a:solidFill>
                  <a:srgbClr val="24292E"/>
                </a:solidFill>
                <a:effectLst/>
                <a:latin typeface="-apple-system"/>
              </a:rPr>
              <a:t>바뀔때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 마다 시스템은 카톡으로 알림을 보낸다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[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비기능적 요구사항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]</a:t>
            </a:r>
            <a:endParaRPr lang="ko-KR" alt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트랜잭션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결재 완료되어야 영화 관람이 가능하다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 Sync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호출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장애격리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결재 중 시스템 </a:t>
            </a:r>
            <a:r>
              <a:rPr lang="ko-KR" altLang="en-US" b="0" i="0" dirty="0" err="1">
                <a:solidFill>
                  <a:srgbClr val="24292E"/>
                </a:solidFill>
                <a:effectLst/>
                <a:latin typeface="-apple-system"/>
              </a:rPr>
              <a:t>오류시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 결제 보류를 유도한다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 Circuit breaker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성능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예약상태 변경시마다 </a:t>
            </a:r>
            <a:r>
              <a:rPr lang="ko-KR" altLang="en-US" b="0" i="0" dirty="0" err="1">
                <a:solidFill>
                  <a:srgbClr val="24292E"/>
                </a:solidFill>
                <a:effectLst/>
                <a:latin typeface="-apple-system"/>
              </a:rPr>
              <a:t>카톡등으로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 알림을 줄 수 있어야 한다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 Event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driven</a:t>
            </a:r>
          </a:p>
        </p:txBody>
      </p:sp>
    </p:spTree>
    <p:extLst>
      <p:ext uri="{BB962C8B-B14F-4D97-AF65-F5344CB8AC3E}">
        <p14:creationId xmlns:p14="http://schemas.microsoft.com/office/powerpoint/2010/main" val="123627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9258" y="349135"/>
            <a:ext cx="719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Intensive Coursework Cloud App Eng. 1</a:t>
            </a:r>
            <a:r>
              <a:rPr lang="ko-KR" altLang="en-US" dirty="0"/>
              <a:t>차수 </a:t>
            </a:r>
            <a:r>
              <a:rPr lang="en-US" altLang="ko-KR" dirty="0"/>
              <a:t>Individual Assessment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73" y="963816"/>
            <a:ext cx="7737290" cy="54263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04167" y="1088967"/>
            <a:ext cx="3491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분석</a:t>
            </a:r>
            <a:r>
              <a:rPr lang="en-US" altLang="ko-KR" dirty="0"/>
              <a:t>/</a:t>
            </a:r>
            <a:r>
              <a:rPr lang="ko-KR" altLang="en-US" dirty="0"/>
              <a:t>설계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영화 예매</a:t>
            </a:r>
            <a:r>
              <a:rPr lang="en-US" altLang="ko-KR" dirty="0"/>
              <a:t> -&gt; </a:t>
            </a:r>
            <a:r>
              <a:rPr lang="ko-KR" altLang="en-US" dirty="0"/>
              <a:t>결제 </a:t>
            </a:r>
            <a:r>
              <a:rPr lang="en-US" altLang="ko-KR" dirty="0"/>
              <a:t>-&gt; </a:t>
            </a:r>
            <a:r>
              <a:rPr lang="ko-KR" altLang="en-US" dirty="0" err="1"/>
              <a:t>카톡알림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530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E5745C7-D78B-4A6F-BE2A-13D0ACC8187E}"/>
              </a:ext>
            </a:extLst>
          </p:cNvPr>
          <p:cNvSpPr/>
          <p:nvPr/>
        </p:nvSpPr>
        <p:spPr>
          <a:xfrm>
            <a:off x="980665" y="839972"/>
            <a:ext cx="9647574" cy="489098"/>
          </a:xfrm>
          <a:prstGeom prst="roundRect">
            <a:avLst/>
          </a:prstGeom>
          <a:solidFill>
            <a:srgbClr val="5597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+mn-ea"/>
              </a:rPr>
              <a:t>분산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이벤트 스트림</a:t>
            </a:r>
            <a:r>
              <a:rPr lang="en-US" altLang="ko-KR" b="1" dirty="0">
                <a:latin typeface="+mn-ea"/>
              </a:rPr>
              <a:t>(Kafka)</a:t>
            </a:r>
            <a:endParaRPr lang="ko-KR" altLang="en-US" b="1" dirty="0">
              <a:latin typeface="+mn-ea"/>
            </a:endParaRPr>
          </a:p>
        </p:txBody>
      </p:sp>
      <p:sp>
        <p:nvSpPr>
          <p:cNvPr id="5" name="육각형 4">
            <a:extLst>
              <a:ext uri="{FF2B5EF4-FFF2-40B4-BE49-F238E27FC236}">
                <a16:creationId xmlns:a16="http://schemas.microsoft.com/office/drawing/2014/main" id="{6D91D51E-B39B-4066-A371-CD3FCBF8C245}"/>
              </a:ext>
            </a:extLst>
          </p:cNvPr>
          <p:cNvSpPr/>
          <p:nvPr/>
        </p:nvSpPr>
        <p:spPr>
          <a:xfrm>
            <a:off x="2070655" y="2236302"/>
            <a:ext cx="1531156" cy="1417709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육각형 5">
            <a:extLst>
              <a:ext uri="{FF2B5EF4-FFF2-40B4-BE49-F238E27FC236}">
                <a16:creationId xmlns:a16="http://schemas.microsoft.com/office/drawing/2014/main" id="{997B54F1-3C1F-4C4D-845F-39624C001D65}"/>
              </a:ext>
            </a:extLst>
          </p:cNvPr>
          <p:cNvSpPr/>
          <p:nvPr/>
        </p:nvSpPr>
        <p:spPr>
          <a:xfrm>
            <a:off x="2305881" y="2451650"/>
            <a:ext cx="1060704" cy="963763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9881D0-299A-4712-AE9A-40D716DC833D}"/>
              </a:ext>
            </a:extLst>
          </p:cNvPr>
          <p:cNvSpPr txBox="1"/>
          <p:nvPr/>
        </p:nvSpPr>
        <p:spPr>
          <a:xfrm>
            <a:off x="2317478" y="2822711"/>
            <a:ext cx="106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Reservation</a:t>
            </a:r>
            <a:endParaRPr lang="ko-KR" altLang="en-US" sz="2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257CD6-F5C8-4AA7-9440-DE1D65CBCCFA}"/>
              </a:ext>
            </a:extLst>
          </p:cNvPr>
          <p:cNvSpPr/>
          <p:nvPr/>
        </p:nvSpPr>
        <p:spPr>
          <a:xfrm>
            <a:off x="1484236" y="2198120"/>
            <a:ext cx="914400" cy="387795"/>
          </a:xfrm>
          <a:prstGeom prst="rect">
            <a:avLst/>
          </a:prstGeom>
          <a:solidFill>
            <a:srgbClr val="A66B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Kafka</a:t>
            </a:r>
          </a:p>
          <a:p>
            <a:pPr algn="ctr"/>
            <a:r>
              <a:rPr lang="en-US" altLang="ko-KR" sz="1200" dirty="0"/>
              <a:t>Listener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5A0382-6F73-4594-9D84-5B4DDA18D65B}"/>
              </a:ext>
            </a:extLst>
          </p:cNvPr>
          <p:cNvSpPr/>
          <p:nvPr/>
        </p:nvSpPr>
        <p:spPr>
          <a:xfrm>
            <a:off x="3417938" y="2416780"/>
            <a:ext cx="914400" cy="387795"/>
          </a:xfrm>
          <a:prstGeom prst="rect">
            <a:avLst/>
          </a:prstGeom>
          <a:solidFill>
            <a:srgbClr val="EF8B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Kafka</a:t>
            </a:r>
          </a:p>
          <a:p>
            <a:pPr algn="ctr"/>
            <a:r>
              <a:rPr lang="en-US" altLang="ko-KR" sz="1200" dirty="0"/>
              <a:t>Publisher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BB908D-82A1-488D-8320-9107569B982D}"/>
              </a:ext>
            </a:extLst>
          </p:cNvPr>
          <p:cNvSpPr/>
          <p:nvPr/>
        </p:nvSpPr>
        <p:spPr>
          <a:xfrm>
            <a:off x="3437818" y="3006502"/>
            <a:ext cx="914400" cy="38779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Rest</a:t>
            </a:r>
          </a:p>
          <a:p>
            <a:pPr algn="ctr"/>
            <a:r>
              <a:rPr lang="en-US" altLang="ko-KR" sz="1200" dirty="0"/>
              <a:t>Invoker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33A304-AF84-45D4-9D5C-6BE148667096}"/>
              </a:ext>
            </a:extLst>
          </p:cNvPr>
          <p:cNvSpPr/>
          <p:nvPr/>
        </p:nvSpPr>
        <p:spPr>
          <a:xfrm>
            <a:off x="2597759" y="3551460"/>
            <a:ext cx="516155" cy="218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highlight>
                  <a:srgbClr val="000000"/>
                </a:highlight>
              </a:rPr>
              <a:t>JPA</a:t>
            </a:r>
            <a:endParaRPr lang="ko-KR" altLang="en-US" sz="12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18EF203-0B1A-44CC-957A-D66B5B00C7F3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855836" y="3770360"/>
            <a:ext cx="1" cy="4098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19BEA20-E5AD-4D5E-99E6-DD02F9A4C1B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941436" y="1329070"/>
            <a:ext cx="0" cy="869050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육각형 14">
            <a:extLst>
              <a:ext uri="{FF2B5EF4-FFF2-40B4-BE49-F238E27FC236}">
                <a16:creationId xmlns:a16="http://schemas.microsoft.com/office/drawing/2014/main" id="{B7C899DF-E4D9-4F9E-817E-9161B4D15B64}"/>
              </a:ext>
            </a:extLst>
          </p:cNvPr>
          <p:cNvSpPr/>
          <p:nvPr/>
        </p:nvSpPr>
        <p:spPr>
          <a:xfrm>
            <a:off x="5368132" y="2236302"/>
            <a:ext cx="1531156" cy="1417709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육각형 15">
            <a:extLst>
              <a:ext uri="{FF2B5EF4-FFF2-40B4-BE49-F238E27FC236}">
                <a16:creationId xmlns:a16="http://schemas.microsoft.com/office/drawing/2014/main" id="{CE8312C8-0EC1-41E9-A3F0-2FECA32499D5}"/>
              </a:ext>
            </a:extLst>
          </p:cNvPr>
          <p:cNvSpPr/>
          <p:nvPr/>
        </p:nvSpPr>
        <p:spPr>
          <a:xfrm>
            <a:off x="5603358" y="2451650"/>
            <a:ext cx="1060704" cy="963763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CF1802-BDE8-4435-BD67-465A2A5DFFB4}"/>
              </a:ext>
            </a:extLst>
          </p:cNvPr>
          <p:cNvSpPr txBox="1"/>
          <p:nvPr/>
        </p:nvSpPr>
        <p:spPr>
          <a:xfrm>
            <a:off x="5601703" y="2809459"/>
            <a:ext cx="106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Pay</a:t>
            </a:r>
            <a:endParaRPr lang="ko-KR" altLang="en-US" sz="24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422FC6-517B-4B6A-B7A1-FCB703ACDA0B}"/>
              </a:ext>
            </a:extLst>
          </p:cNvPr>
          <p:cNvSpPr/>
          <p:nvPr/>
        </p:nvSpPr>
        <p:spPr>
          <a:xfrm>
            <a:off x="5895236" y="3551460"/>
            <a:ext cx="516155" cy="218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highlight>
                  <a:srgbClr val="000000"/>
                </a:highlight>
              </a:rPr>
              <a:t>JPA</a:t>
            </a:r>
            <a:endParaRPr lang="ko-KR" altLang="en-US" sz="12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728300F-3E05-4CEE-8171-5ADB1C7049C3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6153313" y="3770360"/>
            <a:ext cx="1" cy="4098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92F3ED-684C-4BA7-B139-C3588BCA8E7D}"/>
              </a:ext>
            </a:extLst>
          </p:cNvPr>
          <p:cNvSpPr/>
          <p:nvPr/>
        </p:nvSpPr>
        <p:spPr>
          <a:xfrm>
            <a:off x="4891052" y="2105402"/>
            <a:ext cx="914400" cy="38779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Rest</a:t>
            </a:r>
          </a:p>
          <a:p>
            <a:pPr algn="ctr"/>
            <a:r>
              <a:rPr lang="en-US" altLang="ko-KR" sz="1200" dirty="0"/>
              <a:t>Adapter</a:t>
            </a:r>
            <a:endParaRPr lang="ko-KR" altLang="en-US" sz="1200" dirty="0"/>
          </a:p>
        </p:txBody>
      </p:sp>
      <p:cxnSp>
        <p:nvCxnSpPr>
          <p:cNvPr id="22" name="직선 화살표 연결선 41">
            <a:extLst>
              <a:ext uri="{FF2B5EF4-FFF2-40B4-BE49-F238E27FC236}">
                <a16:creationId xmlns:a16="http://schemas.microsoft.com/office/drawing/2014/main" id="{FC4E01EA-C5E7-43D0-8A45-B33BB20E0D85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 flipV="1">
            <a:off x="4352218" y="2299300"/>
            <a:ext cx="538834" cy="901100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F80FAFB-905D-4C8A-8B7F-462C9565BBA0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3870992" y="1326274"/>
            <a:ext cx="4146" cy="1090506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CFFEAB-BCF8-411B-B2D7-197796AF4300}"/>
              </a:ext>
            </a:extLst>
          </p:cNvPr>
          <p:cNvSpPr/>
          <p:nvPr/>
        </p:nvSpPr>
        <p:spPr>
          <a:xfrm>
            <a:off x="6791332" y="2416780"/>
            <a:ext cx="914400" cy="387795"/>
          </a:xfrm>
          <a:prstGeom prst="rect">
            <a:avLst/>
          </a:prstGeom>
          <a:solidFill>
            <a:srgbClr val="EF8B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Kafka</a:t>
            </a:r>
          </a:p>
          <a:p>
            <a:pPr algn="ctr"/>
            <a:r>
              <a:rPr lang="en-US" altLang="ko-KR" sz="1200" dirty="0"/>
              <a:t>Publisher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9D24082-3E9A-4EDD-8464-0F4B7CB05AEC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244386" y="1326274"/>
            <a:ext cx="4146" cy="1090506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육각형 25">
            <a:extLst>
              <a:ext uri="{FF2B5EF4-FFF2-40B4-BE49-F238E27FC236}">
                <a16:creationId xmlns:a16="http://schemas.microsoft.com/office/drawing/2014/main" id="{685DCD8B-D6A2-43B9-9974-500AF9BBD615}"/>
              </a:ext>
            </a:extLst>
          </p:cNvPr>
          <p:cNvSpPr/>
          <p:nvPr/>
        </p:nvSpPr>
        <p:spPr>
          <a:xfrm>
            <a:off x="8581703" y="2198120"/>
            <a:ext cx="1531156" cy="1417709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육각형 26">
            <a:extLst>
              <a:ext uri="{FF2B5EF4-FFF2-40B4-BE49-F238E27FC236}">
                <a16:creationId xmlns:a16="http://schemas.microsoft.com/office/drawing/2014/main" id="{CDF42FD9-1F92-4B5F-838A-FACD3BEC1EC9}"/>
              </a:ext>
            </a:extLst>
          </p:cNvPr>
          <p:cNvSpPr/>
          <p:nvPr/>
        </p:nvSpPr>
        <p:spPr>
          <a:xfrm>
            <a:off x="8816929" y="2413468"/>
            <a:ext cx="1060704" cy="963763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8EC5A1-A06F-4588-9BE5-07B5422678C1}"/>
              </a:ext>
            </a:extLst>
          </p:cNvPr>
          <p:cNvSpPr txBox="1"/>
          <p:nvPr/>
        </p:nvSpPr>
        <p:spPr>
          <a:xfrm>
            <a:off x="8815274" y="2771277"/>
            <a:ext cx="106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/>
              <a:t>Katalk</a:t>
            </a:r>
            <a:endParaRPr lang="ko-KR" altLang="en-US" sz="24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F14957-3D2D-44BA-9D01-6AEBDA813DB9}"/>
              </a:ext>
            </a:extLst>
          </p:cNvPr>
          <p:cNvSpPr/>
          <p:nvPr/>
        </p:nvSpPr>
        <p:spPr>
          <a:xfrm>
            <a:off x="7915202" y="2206485"/>
            <a:ext cx="914400" cy="387795"/>
          </a:xfrm>
          <a:prstGeom prst="rect">
            <a:avLst/>
          </a:prstGeom>
          <a:solidFill>
            <a:srgbClr val="A66B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Kafka</a:t>
            </a:r>
          </a:p>
          <a:p>
            <a:pPr algn="ctr"/>
            <a:r>
              <a:rPr lang="en-US" altLang="ko-KR" sz="1200" dirty="0"/>
              <a:t>Listener</a:t>
            </a:r>
            <a:endParaRPr lang="ko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6200BEE-B803-4655-977E-C6881BD55F4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372402" y="1337435"/>
            <a:ext cx="0" cy="869050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자기 디스크 30">
            <a:extLst>
              <a:ext uri="{FF2B5EF4-FFF2-40B4-BE49-F238E27FC236}">
                <a16:creationId xmlns:a16="http://schemas.microsoft.com/office/drawing/2014/main" id="{8B8B2DEC-7505-4677-8231-4CC2F8E5D9E2}"/>
              </a:ext>
            </a:extLst>
          </p:cNvPr>
          <p:cNvSpPr/>
          <p:nvPr/>
        </p:nvSpPr>
        <p:spPr>
          <a:xfrm>
            <a:off x="2216215" y="4198646"/>
            <a:ext cx="1279242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/>
              <a:t>H2</a:t>
            </a:r>
            <a:endParaRPr lang="ko-KR" altLang="en-US" sz="1300" b="1" dirty="0"/>
          </a:p>
        </p:txBody>
      </p:sp>
      <p:sp>
        <p:nvSpPr>
          <p:cNvPr id="34" name="순서도: 자기 디스크 33">
            <a:extLst>
              <a:ext uri="{FF2B5EF4-FFF2-40B4-BE49-F238E27FC236}">
                <a16:creationId xmlns:a16="http://schemas.microsoft.com/office/drawing/2014/main" id="{09A90919-D9A2-4334-A81F-3C512F83E89D}"/>
              </a:ext>
            </a:extLst>
          </p:cNvPr>
          <p:cNvSpPr/>
          <p:nvPr/>
        </p:nvSpPr>
        <p:spPr>
          <a:xfrm>
            <a:off x="5594730" y="4198646"/>
            <a:ext cx="1279242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/>
              <a:t>H2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308284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0C18B89E-5FE0-4FA1-B15B-751AF5788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" y="645834"/>
            <a:ext cx="12192000" cy="556633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75C3448-726C-47B3-8FBF-AEEC509895BC}"/>
              </a:ext>
            </a:extLst>
          </p:cNvPr>
          <p:cNvSpPr/>
          <p:nvPr/>
        </p:nvSpPr>
        <p:spPr>
          <a:xfrm>
            <a:off x="1316736" y="3889248"/>
            <a:ext cx="816864" cy="2769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410EA2-2A7F-4A2C-BDA1-7B245752365D}"/>
              </a:ext>
            </a:extLst>
          </p:cNvPr>
          <p:cNvSpPr txBox="1"/>
          <p:nvPr/>
        </p:nvSpPr>
        <p:spPr>
          <a:xfrm>
            <a:off x="1292352" y="3864863"/>
            <a:ext cx="106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Reservation</a:t>
            </a:r>
            <a:endParaRPr lang="ko-KR" altLang="en-US" sz="2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840984-D3B0-4EAF-AF69-0111EC9C63D5}"/>
              </a:ext>
            </a:extLst>
          </p:cNvPr>
          <p:cNvSpPr/>
          <p:nvPr/>
        </p:nvSpPr>
        <p:spPr>
          <a:xfrm>
            <a:off x="3688080" y="4913376"/>
            <a:ext cx="2407920" cy="499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46B313-6ACA-48F0-8A40-7EBB24F32A53}"/>
              </a:ext>
            </a:extLst>
          </p:cNvPr>
          <p:cNvSpPr/>
          <p:nvPr/>
        </p:nvSpPr>
        <p:spPr>
          <a:xfrm>
            <a:off x="5986272" y="2560320"/>
            <a:ext cx="60960" cy="3005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0EE30-8511-4C96-900C-DB73F54BC5B6}"/>
              </a:ext>
            </a:extLst>
          </p:cNvPr>
          <p:cNvSpPr/>
          <p:nvPr/>
        </p:nvSpPr>
        <p:spPr>
          <a:xfrm>
            <a:off x="3639312" y="2279733"/>
            <a:ext cx="2407920" cy="499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7EC0F2-1291-47CE-9818-5751BCC8AAC7}"/>
              </a:ext>
            </a:extLst>
          </p:cNvPr>
          <p:cNvSpPr/>
          <p:nvPr/>
        </p:nvSpPr>
        <p:spPr>
          <a:xfrm>
            <a:off x="3730752" y="2554052"/>
            <a:ext cx="60960" cy="557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EE1E30-061A-443E-9F51-A6165D4129FA}"/>
              </a:ext>
            </a:extLst>
          </p:cNvPr>
          <p:cNvSpPr/>
          <p:nvPr/>
        </p:nvSpPr>
        <p:spPr>
          <a:xfrm>
            <a:off x="3718560" y="3264150"/>
            <a:ext cx="85344" cy="1947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908584-C72E-430F-BDDC-EBB7533ED82C}"/>
              </a:ext>
            </a:extLst>
          </p:cNvPr>
          <p:cNvSpPr/>
          <p:nvPr/>
        </p:nvSpPr>
        <p:spPr>
          <a:xfrm>
            <a:off x="10588752" y="3864864"/>
            <a:ext cx="816864" cy="2769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AD8E31-68F4-4A14-B769-2A6B760C27B9}"/>
              </a:ext>
            </a:extLst>
          </p:cNvPr>
          <p:cNvSpPr txBox="1"/>
          <p:nvPr/>
        </p:nvSpPr>
        <p:spPr>
          <a:xfrm>
            <a:off x="7918704" y="7230594"/>
            <a:ext cx="106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Reservation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04B5AE-AF74-4CDB-82FC-7B9AC56BB762}"/>
              </a:ext>
            </a:extLst>
          </p:cNvPr>
          <p:cNvSpPr txBox="1"/>
          <p:nvPr/>
        </p:nvSpPr>
        <p:spPr>
          <a:xfrm>
            <a:off x="10722741" y="3875716"/>
            <a:ext cx="658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katalk</a:t>
            </a:r>
            <a:endParaRPr lang="ko-KR" altLang="en-US" sz="2400" b="1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A310DDB-2909-4662-853E-484AD45BF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483" y="4535919"/>
            <a:ext cx="2254046" cy="175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26" y="3746601"/>
            <a:ext cx="6492443" cy="30205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26" y="108062"/>
            <a:ext cx="8752852" cy="35578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30342" y="4272741"/>
            <a:ext cx="3491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Test</a:t>
            </a:r>
          </a:p>
          <a:p>
            <a:endParaRPr lang="en-US" altLang="ko-KR" dirty="0"/>
          </a:p>
          <a:p>
            <a:r>
              <a:rPr lang="ko-KR" altLang="en-US" dirty="0"/>
              <a:t>영화 예매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결제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914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35" y="968569"/>
            <a:ext cx="8764223" cy="4239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85563" y="1122217"/>
            <a:ext cx="1629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CI/CD </a:t>
            </a:r>
            <a:r>
              <a:rPr lang="ko-KR" altLang="en-US" dirty="0"/>
              <a:t>구성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559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7" y="187273"/>
            <a:ext cx="5182323" cy="15623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04167" y="1088967"/>
            <a:ext cx="349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카프카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r>
              <a:rPr lang="en-US" altLang="ko-KR" dirty="0"/>
              <a:t>, </a:t>
            </a:r>
            <a:r>
              <a:rPr lang="ko-KR" altLang="en-US" dirty="0"/>
              <a:t>서비스 실행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7" y="1816461"/>
            <a:ext cx="6262001" cy="498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66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" y="52516"/>
            <a:ext cx="7087589" cy="42296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04167" y="1088967"/>
            <a:ext cx="3491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영화 예매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145" y="2942679"/>
            <a:ext cx="8992855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1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173</Words>
  <Application>Microsoft Office PowerPoint</Application>
  <PresentationFormat>와이드스크린</PresentationFormat>
  <Paragraphs>59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SKCC</dc:creator>
  <cp:lastModifiedBy>Shiro</cp:lastModifiedBy>
  <cp:revision>16</cp:revision>
  <dcterms:created xsi:type="dcterms:W3CDTF">2020-04-22T23:06:17Z</dcterms:created>
  <dcterms:modified xsi:type="dcterms:W3CDTF">2020-08-17T05:05:22Z</dcterms:modified>
</cp:coreProperties>
</file>