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120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8687E-3123-4786-A35B-24E1671672E9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B6850-6184-4F01-B6BE-5DDD7A38B4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619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8687E-3123-4786-A35B-24E1671672E9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B6850-6184-4F01-B6BE-5DDD7A38B4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608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8687E-3123-4786-A35B-24E1671672E9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B6850-6184-4F01-B6BE-5DDD7A38B4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088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8687E-3123-4786-A35B-24E1671672E9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B6850-6184-4F01-B6BE-5DDD7A38B4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1291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8687E-3123-4786-A35B-24E1671672E9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B6850-6184-4F01-B6BE-5DDD7A38B4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210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8687E-3123-4786-A35B-24E1671672E9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B6850-6184-4F01-B6BE-5DDD7A38B4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859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8687E-3123-4786-A35B-24E1671672E9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B6850-6184-4F01-B6BE-5DDD7A38B4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482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8687E-3123-4786-A35B-24E1671672E9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B6850-6184-4F01-B6BE-5DDD7A38B4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94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8687E-3123-4786-A35B-24E1671672E9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B6850-6184-4F01-B6BE-5DDD7A38B4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7429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8687E-3123-4786-A35B-24E1671672E9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B6850-6184-4F01-B6BE-5DDD7A38B4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417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8687E-3123-4786-A35B-24E1671672E9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B6850-6184-4F01-B6BE-5DDD7A38B4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9647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78687E-3123-4786-A35B-24E1671672E9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B6850-6184-4F01-B6BE-5DDD7A38B4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370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9258" y="349135"/>
            <a:ext cx="7198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Intensive Coursework Cloud App Eng. 1</a:t>
            </a:r>
            <a:r>
              <a:rPr lang="ko-KR" altLang="en-US" dirty="0"/>
              <a:t>차수 </a:t>
            </a:r>
            <a:r>
              <a:rPr lang="en-US" altLang="ko-KR" dirty="0"/>
              <a:t>Individual </a:t>
            </a:r>
            <a:r>
              <a:rPr lang="en-US" altLang="ko-KR" dirty="0" smtClean="0"/>
              <a:t>Assessment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73" y="963816"/>
            <a:ext cx="7737290" cy="542635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404167" y="1088967"/>
            <a:ext cx="34913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분석</a:t>
            </a:r>
            <a:r>
              <a:rPr lang="en-US" altLang="ko-KR" dirty="0" smtClean="0"/>
              <a:t>/</a:t>
            </a:r>
            <a:r>
              <a:rPr lang="ko-KR" altLang="en-US" dirty="0" smtClean="0"/>
              <a:t>설계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영화 예매</a:t>
            </a:r>
            <a:r>
              <a:rPr lang="en-US" altLang="ko-KR" dirty="0"/>
              <a:t>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결제 </a:t>
            </a:r>
            <a:r>
              <a:rPr lang="en-US" altLang="ko-KR" dirty="0" smtClean="0"/>
              <a:t>-&gt; </a:t>
            </a:r>
            <a:r>
              <a:rPr lang="ko-KR" altLang="en-US" dirty="0" err="1" smtClean="0"/>
              <a:t>카톡알림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635309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26" y="3746601"/>
            <a:ext cx="6492443" cy="302058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26" y="108062"/>
            <a:ext cx="8752852" cy="355784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930342" y="4272741"/>
            <a:ext cx="34913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Local Test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영화 예매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r>
              <a:rPr lang="ko-KR" altLang="en-US" dirty="0" smtClean="0"/>
              <a:t>결제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069145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35" y="968569"/>
            <a:ext cx="8764223" cy="423921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85563" y="1122217"/>
            <a:ext cx="16292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운영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CI/CD </a:t>
            </a:r>
            <a:r>
              <a:rPr lang="ko-KR" altLang="en-US" dirty="0" smtClean="0"/>
              <a:t>구성</a:t>
            </a:r>
            <a:r>
              <a:rPr lang="en-US" altLang="ko-KR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15597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07" y="187273"/>
            <a:ext cx="5182323" cy="156231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404167" y="1088967"/>
            <a:ext cx="3491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카프카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서비스 실행</a:t>
            </a:r>
            <a:endParaRPr lang="en-US" altLang="ko-KR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07" y="1816461"/>
            <a:ext cx="6262001" cy="4988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266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00" y="52516"/>
            <a:ext cx="7087589" cy="422969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00" y="4315864"/>
            <a:ext cx="8983329" cy="246731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404167" y="1088967"/>
            <a:ext cx="34913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결과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영화 예매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915719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35</Words>
  <Application>Microsoft Office PowerPoint</Application>
  <PresentationFormat>와이드스크린</PresentationFormat>
  <Paragraphs>16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SKCC</dc:creator>
  <cp:lastModifiedBy>SKCC</cp:lastModifiedBy>
  <cp:revision>5</cp:revision>
  <dcterms:created xsi:type="dcterms:W3CDTF">2020-04-22T23:06:17Z</dcterms:created>
  <dcterms:modified xsi:type="dcterms:W3CDTF">2020-04-23T00:51:59Z</dcterms:modified>
</cp:coreProperties>
</file>