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687E-3123-4786-A35B-24E1671672E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58" y="349135"/>
            <a:ext cx="719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Intensive Coursework Cloud App Eng. 1</a:t>
            </a:r>
            <a:r>
              <a:rPr lang="ko-KR" altLang="en-US" dirty="0"/>
              <a:t>차수 </a:t>
            </a:r>
            <a:r>
              <a:rPr lang="en-US" altLang="ko-KR" dirty="0"/>
              <a:t>Individual </a:t>
            </a:r>
            <a:r>
              <a:rPr lang="en-US" altLang="ko-KR" dirty="0" smtClean="0"/>
              <a:t>Assessment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3" y="963816"/>
            <a:ext cx="7737290" cy="5426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4167" y="1088967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영화 예매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카톡알림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530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3746601"/>
            <a:ext cx="6492443" cy="3020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108062"/>
            <a:ext cx="8752852" cy="3557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0342" y="4272741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 Test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영화 예매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결제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91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5" y="968569"/>
            <a:ext cx="8764223" cy="423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563" y="1122217"/>
            <a:ext cx="162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CI/CD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5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7273"/>
            <a:ext cx="5182323" cy="15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4167" y="1088967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카프카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실행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16461"/>
            <a:ext cx="6262001" cy="49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52516"/>
            <a:ext cx="7087589" cy="4229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4167" y="1088967"/>
            <a:ext cx="34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영화 예매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45" y="2942679"/>
            <a:ext cx="899285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6</cp:revision>
  <dcterms:created xsi:type="dcterms:W3CDTF">2020-04-22T23:06:17Z</dcterms:created>
  <dcterms:modified xsi:type="dcterms:W3CDTF">2020-04-23T04:29:51Z</dcterms:modified>
</cp:coreProperties>
</file>