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0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6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추상적 큐브 배경">
            <a:extLst>
              <a:ext uri="{FF2B5EF4-FFF2-40B4-BE49-F238E27FC236}">
                <a16:creationId xmlns:a16="http://schemas.microsoft.com/office/drawing/2014/main" id="{0702C15D-BB94-4EC8-8FFF-61C76A8039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0354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28A52E-4FB9-B923-C10A-B69FDD7FD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altLang="ko-KR" sz="5200" dirty="0">
                <a:solidFill>
                  <a:srgbClr val="FFFFFF"/>
                </a:solidFill>
              </a:rPr>
              <a:t>2022 </a:t>
            </a:r>
            <a:r>
              <a:rPr lang="ko-KR" altLang="en-US" sz="5200" dirty="0">
                <a:solidFill>
                  <a:srgbClr val="FFFFFF"/>
                </a:solidFill>
              </a:rPr>
              <a:t>신규 </a:t>
            </a:r>
            <a:r>
              <a:rPr lang="en-US" altLang="ko-KR" sz="5200" dirty="0" err="1">
                <a:solidFill>
                  <a:srgbClr val="FFFFFF"/>
                </a:solidFill>
              </a:rPr>
              <a:t>css</a:t>
            </a:r>
            <a:r>
              <a:rPr lang="en-US" altLang="ko-KR" sz="5200" dirty="0">
                <a:solidFill>
                  <a:srgbClr val="FFFFFF"/>
                </a:solidFill>
              </a:rPr>
              <a:t> </a:t>
            </a:r>
            <a:r>
              <a:rPr lang="ko-KR" altLang="en-US" sz="5200" dirty="0">
                <a:solidFill>
                  <a:srgbClr val="FFFFFF"/>
                </a:solidFill>
              </a:rPr>
              <a:t>기술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5807FA-1C6C-1A6D-F30C-6E752043E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US" altLang="ko-KR" sz="2200" dirty="0">
              <a:solidFill>
                <a:srgbClr val="FFFFFF"/>
              </a:solidFill>
            </a:endParaRPr>
          </a:p>
          <a:p>
            <a:pPr algn="l"/>
            <a:r>
              <a:rPr lang="en-US" altLang="ko-KR" sz="2200" dirty="0">
                <a:solidFill>
                  <a:srgbClr val="FFFFFF"/>
                </a:solidFill>
              </a:rPr>
              <a:t>- 2022</a:t>
            </a:r>
            <a:r>
              <a:rPr lang="ko-KR" altLang="en-US" sz="2200" dirty="0">
                <a:solidFill>
                  <a:srgbClr val="FFFFFF"/>
                </a:solidFill>
              </a:rPr>
              <a:t>년 추가 되거나 이후 지원예정인 </a:t>
            </a:r>
            <a:r>
              <a:rPr lang="en-US" altLang="ko-KR" sz="2200" dirty="0" err="1">
                <a:solidFill>
                  <a:srgbClr val="FFFFFF"/>
                </a:solidFill>
              </a:rPr>
              <a:t>css</a:t>
            </a:r>
            <a:r>
              <a:rPr lang="en-US" altLang="ko-KR" sz="2200" dirty="0">
                <a:solidFill>
                  <a:srgbClr val="FFFFFF"/>
                </a:solidFill>
              </a:rPr>
              <a:t> </a:t>
            </a:r>
            <a:r>
              <a:rPr lang="ko-KR" altLang="en-US" sz="2200" dirty="0">
                <a:solidFill>
                  <a:srgbClr val="FFFFFF"/>
                </a:solidFill>
              </a:rPr>
              <a:t>핵심</a:t>
            </a:r>
            <a:r>
              <a:rPr lang="en-US" altLang="ko-KR" sz="2200" dirty="0">
                <a:solidFill>
                  <a:srgbClr val="FFFFFF"/>
                </a:solidFill>
              </a:rPr>
              <a:t> </a:t>
            </a:r>
            <a:r>
              <a:rPr lang="ko-KR" altLang="en-US" sz="2200" dirty="0">
                <a:solidFill>
                  <a:srgbClr val="FFFFFF"/>
                </a:solidFill>
              </a:rPr>
              <a:t>신규기술</a:t>
            </a:r>
          </a:p>
        </p:txBody>
      </p:sp>
    </p:spTree>
    <p:extLst>
      <p:ext uri="{BB962C8B-B14F-4D97-AF65-F5344CB8AC3E}">
        <p14:creationId xmlns:p14="http://schemas.microsoft.com/office/powerpoint/2010/main" val="10780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1C64C5-914C-3BAE-F75E-558B278F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09" y="0"/>
            <a:ext cx="8066582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C96BD8-9764-9FF0-CC01-E7D3B4F329A5}"/>
              </a:ext>
            </a:extLst>
          </p:cNvPr>
          <p:cNvSpPr/>
          <p:nvPr/>
        </p:nvSpPr>
        <p:spPr>
          <a:xfrm>
            <a:off x="2247900" y="182880"/>
            <a:ext cx="29718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4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FDB69F-C1D4-87F0-E409-2D5C74AA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256732"/>
            <a:ext cx="7944959" cy="63445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19C77E-A0C1-DC2F-7CAD-A560E8B2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440" y="4517496"/>
            <a:ext cx="2554984" cy="180641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BD9B8F-3218-7B3B-F276-1168CE3B81E9}"/>
              </a:ext>
            </a:extLst>
          </p:cNvPr>
          <p:cNvSpPr/>
          <p:nvPr/>
        </p:nvSpPr>
        <p:spPr>
          <a:xfrm>
            <a:off x="2225040" y="441960"/>
            <a:ext cx="19812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AD67C03-22BF-F90B-D3FE-ACACF785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394864"/>
            <a:ext cx="6792273" cy="60682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40806E-5C05-15CB-BB92-21173B667C0A}"/>
              </a:ext>
            </a:extLst>
          </p:cNvPr>
          <p:cNvSpPr/>
          <p:nvPr/>
        </p:nvSpPr>
        <p:spPr>
          <a:xfrm>
            <a:off x="2768443" y="525780"/>
            <a:ext cx="29718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2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9E3D16-C7AA-B911-ED95-092403D7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37" y="0"/>
            <a:ext cx="6874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6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CD30247-ED31-25EC-ACC7-6835C969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804496"/>
            <a:ext cx="7973538" cy="52490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48D116-8761-017B-DFC8-94B00DC8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827731"/>
            <a:ext cx="2698749" cy="210468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2FFEA5-03F3-5A4F-1471-1FFE1A0625F0}"/>
              </a:ext>
            </a:extLst>
          </p:cNvPr>
          <p:cNvSpPr/>
          <p:nvPr/>
        </p:nvSpPr>
        <p:spPr>
          <a:xfrm>
            <a:off x="4061460" y="952500"/>
            <a:ext cx="29718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18962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17149</TotalTime>
  <Words>14</Words>
  <Application>Microsoft Office PowerPoint</Application>
  <PresentationFormat>와이드스크린</PresentationFormat>
  <Paragraphs>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AvenirNext LT Pro Medium</vt:lpstr>
      <vt:lpstr>Malgun Gothic Semilight</vt:lpstr>
      <vt:lpstr>맑은 고딕</vt:lpstr>
      <vt:lpstr>Arial</vt:lpstr>
      <vt:lpstr>BlockprintVTI</vt:lpstr>
      <vt:lpstr>2022 신규 css 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신규 css 기술</dc:title>
  <dc:creator>마케팅실2</dc:creator>
  <cp:lastModifiedBy>마케팅실2</cp:lastModifiedBy>
  <cp:revision>2</cp:revision>
  <dcterms:created xsi:type="dcterms:W3CDTF">2022-05-11T01:23:01Z</dcterms:created>
  <dcterms:modified xsi:type="dcterms:W3CDTF">2022-05-23T00:37:15Z</dcterms:modified>
</cp:coreProperties>
</file>