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94660"/>
  </p:normalViewPr>
  <p:slideViewPr>
    <p:cSldViewPr>
      <p:cViewPr>
        <p:scale>
          <a:sx n="100" d="100"/>
          <a:sy n="100" d="100"/>
        </p:scale>
        <p:origin x="-72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7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3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7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826D-27D9-4EF5-B746-245FB121491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CB8F-B299-401E-8E29-B7E8A943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6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70.12.50.51:3000/member_inse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@a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212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2255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651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27977" y="2951773"/>
            <a:ext cx="1444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27977" y="3055867"/>
            <a:ext cx="1444278" cy="2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95736" y="3789040"/>
            <a:ext cx="50405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483768" y="4077072"/>
            <a:ext cx="48954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26897" y="267413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965367" y="305932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2619965" y="353959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279297" y="422108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2443305"/>
            <a:ext cx="330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</a:t>
            </a:r>
            <a:r>
              <a:rPr lang="en-US" altLang="ko-KR" sz="1200" dirty="0" smtClean="0"/>
              <a:t>://70.12.50.50:5500/love_info.html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 rot="263251">
            <a:off x="2854336" y="3718327"/>
            <a:ext cx="517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http://70.12.50.51:3000/hello?name=blahblah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6665" y="4454196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response:200</a:t>
            </a:r>
            <a:r>
              <a:rPr lang="en-US" altLang="ko-KR" sz="1200" dirty="0" smtClean="0"/>
              <a:t> ok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15888" y="215180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70.12.50.50:5500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4420" y="214449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70.12.50.51:3000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75626" y="908720"/>
            <a:ext cx="444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1. form </a:t>
            </a:r>
            <a:r>
              <a:rPr lang="ko-KR" altLang="en-US" b="1" dirty="0" smtClean="0">
                <a:solidFill>
                  <a:srgbClr val="002060"/>
                </a:solidFill>
              </a:rPr>
              <a:t>태그 전송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동기 </a:t>
            </a:r>
            <a:r>
              <a:rPr lang="en-US" altLang="ko-KR" b="1" dirty="0" smtClean="0">
                <a:solidFill>
                  <a:srgbClr val="002060"/>
                </a:solidFill>
              </a:rPr>
              <a:t>+ DOM </a:t>
            </a:r>
            <a:r>
              <a:rPr lang="ko-KR" altLang="en-US" b="1" dirty="0" smtClean="0">
                <a:solidFill>
                  <a:srgbClr val="002060"/>
                </a:solidFill>
              </a:rPr>
              <a:t>초기화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212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2255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651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27977" y="2951773"/>
            <a:ext cx="1444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27977" y="3055867"/>
            <a:ext cx="1444278" cy="2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95736" y="3789040"/>
            <a:ext cx="50405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483768" y="4077072"/>
            <a:ext cx="48954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26897" y="267413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965367" y="305932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2619965" y="353959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279297" y="422108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2443305"/>
            <a:ext cx="330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</a:t>
            </a:r>
            <a:r>
              <a:rPr lang="en-US" altLang="ko-KR" sz="1200" dirty="0" smtClean="0"/>
              <a:t>://70.12.50.50:5500/love_info.html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 rot="263251">
            <a:off x="2854336" y="3718327"/>
            <a:ext cx="517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http://70.12.50.51:3000/hello?name=blahblah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6665" y="4454196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response:200</a:t>
            </a:r>
            <a:r>
              <a:rPr lang="en-US" altLang="ko-KR" sz="1200" dirty="0" smtClean="0"/>
              <a:t> ok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15888" y="215180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70.12.50.50:5500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4420" y="214449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70.12.50.51:3000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83414" y="908720"/>
            <a:ext cx="394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2. AJAX </a:t>
            </a:r>
            <a:r>
              <a:rPr lang="ko-KR" altLang="en-US" b="1" dirty="0" smtClean="0">
                <a:solidFill>
                  <a:srgbClr val="002060"/>
                </a:solidFill>
              </a:rPr>
              <a:t>전송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비동기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+ DOM </a:t>
            </a:r>
            <a:r>
              <a:rPr lang="ko-KR" altLang="en-US" b="1" dirty="0" smtClean="0">
                <a:solidFill>
                  <a:srgbClr val="002060"/>
                </a:solidFill>
              </a:rPr>
              <a:t>유지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6301153" y="2874511"/>
            <a:ext cx="2401750" cy="98128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SOP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우회설정 필요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212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2255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651" y="2668142"/>
            <a:ext cx="1396765" cy="1665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27977" y="2951773"/>
            <a:ext cx="1444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27977" y="3055867"/>
            <a:ext cx="1444278" cy="2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95736" y="3789040"/>
            <a:ext cx="50405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483768" y="4077072"/>
            <a:ext cx="48954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26897" y="267413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965367" y="305932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2619965" y="353959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279297" y="422108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2443305"/>
            <a:ext cx="330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</a:t>
            </a:r>
            <a:r>
              <a:rPr lang="en-US" altLang="ko-KR" sz="1200" dirty="0" smtClean="0"/>
              <a:t>://70.12.50.50:5500/love_info.html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 rot="263251">
            <a:off x="2854336" y="3718327"/>
            <a:ext cx="517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http://70.12.50.51:3000/hello?name=blahblah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6665" y="4454196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response:200</a:t>
            </a:r>
            <a:r>
              <a:rPr lang="en-US" altLang="ko-KR" sz="1200" dirty="0" smtClean="0"/>
              <a:t> ok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15888" y="215180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70.12.50.50:5500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4420" y="214449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70.12.50.51:3000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31212" y="1052736"/>
            <a:ext cx="670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3</a:t>
            </a:r>
            <a:r>
              <a:rPr lang="en-US" altLang="ko-KR" b="1" dirty="0" smtClean="0">
                <a:solidFill>
                  <a:srgbClr val="002060"/>
                </a:solidFill>
              </a:rPr>
              <a:t>.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jQuery</a:t>
            </a:r>
            <a:r>
              <a:rPr lang="en-US" altLang="ko-KR" b="1" dirty="0" smtClean="0">
                <a:solidFill>
                  <a:srgbClr val="002060"/>
                </a:solidFill>
              </a:rPr>
              <a:t> AJAX </a:t>
            </a:r>
            <a:r>
              <a:rPr lang="ko-KR" altLang="en-US" b="1" dirty="0" smtClean="0">
                <a:solidFill>
                  <a:srgbClr val="002060"/>
                </a:solidFill>
              </a:rPr>
              <a:t>전송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       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비동기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+ DOM </a:t>
            </a:r>
            <a:r>
              <a:rPr lang="ko-KR" altLang="en-US" b="1" dirty="0" smtClean="0">
                <a:solidFill>
                  <a:srgbClr val="002060"/>
                </a:solidFill>
              </a:rPr>
              <a:t>유지 </a:t>
            </a:r>
            <a:r>
              <a:rPr lang="en-US" altLang="ko-KR" b="1" dirty="0" smtClean="0">
                <a:solidFill>
                  <a:srgbClr val="002060"/>
                </a:solidFill>
              </a:rPr>
              <a:t>+ </a:t>
            </a:r>
            <a:r>
              <a:rPr lang="ko-KR" altLang="en-US" b="1" dirty="0" smtClean="0">
                <a:solidFill>
                  <a:srgbClr val="002060"/>
                </a:solidFill>
              </a:rPr>
              <a:t>개발편의성 상승 </a:t>
            </a:r>
            <a:r>
              <a:rPr lang="en-US" altLang="ko-KR" b="1" dirty="0" smtClean="0">
                <a:solidFill>
                  <a:srgbClr val="002060"/>
                </a:solidFill>
              </a:rPr>
              <a:t>+ </a:t>
            </a:r>
            <a:r>
              <a:rPr lang="ko-KR" altLang="en-US" b="1" dirty="0" smtClean="0">
                <a:solidFill>
                  <a:srgbClr val="002060"/>
                </a:solidFill>
              </a:rPr>
              <a:t>성능 저하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6301153" y="2874511"/>
            <a:ext cx="2401750" cy="98128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SOP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우회설정 필요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post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70.12.50.51:3000/member_insert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{“name” : ”</a:t>
            </a:r>
            <a:r>
              <a:rPr lang="ko-KR" altLang="en-US" b="1" dirty="0" smtClean="0">
                <a:solidFill>
                  <a:srgbClr val="0070C0"/>
                </a:solidFill>
              </a:rPr>
              <a:t>전은수</a:t>
            </a:r>
            <a:r>
              <a:rPr lang="en-US" altLang="ko-KR" b="1" dirty="0" smtClean="0">
                <a:solidFill>
                  <a:srgbClr val="0070C0"/>
                </a:solidFill>
              </a:rPr>
              <a:t>”,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 “email” : “a@a.com”,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 “comments” : “</a:t>
            </a:r>
            <a:r>
              <a:rPr lang="ko-KR" altLang="en-US" b="1" dirty="0" smtClean="0">
                <a:solidFill>
                  <a:srgbClr val="0070C0"/>
                </a:solidFill>
              </a:rPr>
              <a:t>나는 무엇을 좋아합니다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 “}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$("button").click(function(){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$.post</a:t>
            </a:r>
            <a:r>
              <a:rPr lang="en-US" altLang="ko-KR" dirty="0" smtClean="0"/>
              <a:t>("",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  name: "Donald Duck",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  city: "</a:t>
            </a:r>
            <a:r>
              <a:rPr lang="en-US" altLang="ko-KR" b="1" dirty="0" err="1">
                <a:solidFill>
                  <a:srgbClr val="FF0000"/>
                </a:solidFill>
              </a:rPr>
              <a:t>Duckburg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},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sz="3800" dirty="0"/>
              <a:t>function(data, status){</a:t>
            </a:r>
            <a:r>
              <a:rPr lang="en-US" altLang="ko-KR" sz="3800" dirty="0"/>
              <a:t/>
            </a:r>
            <a:br>
              <a:rPr lang="en-US" altLang="ko-KR" sz="3800" dirty="0"/>
            </a:br>
            <a:r>
              <a:rPr lang="en-US" altLang="ko-KR" sz="3800" dirty="0"/>
              <a:t>    alert("Data: " + data + "\</a:t>
            </a:r>
            <a:r>
              <a:rPr lang="en-US" altLang="ko-KR" sz="3800" dirty="0" err="1"/>
              <a:t>nStatus</a:t>
            </a:r>
            <a:r>
              <a:rPr lang="en-US" altLang="ko-KR" sz="3800" dirty="0"/>
              <a:t>: " + status);</a:t>
            </a:r>
            <a:r>
              <a:rPr lang="en-US" altLang="ko-KR" sz="3800" dirty="0"/>
              <a:t/>
            </a:r>
            <a:br>
              <a:rPr lang="en-US" altLang="ko-KR" sz="3800" dirty="0"/>
            </a:br>
            <a:r>
              <a:rPr lang="en-US" altLang="ko-KR" sz="3800" dirty="0"/>
              <a:t>  }</a:t>
            </a:r>
            <a:r>
              <a:rPr lang="en-US" altLang="ko-KR" dirty="0"/>
              <a:t>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3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post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70.12.50.51:3000/login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 {“email” : </a:t>
            </a:r>
            <a:r>
              <a:rPr lang="en-US" altLang="ko-KR" b="1" dirty="0" smtClean="0">
                <a:solidFill>
                  <a:srgbClr val="0070C0"/>
                </a:solidFill>
                <a:hlinkClick r:id="rId2"/>
              </a:rPr>
              <a:t>“a@a.com</a:t>
            </a:r>
            <a:r>
              <a:rPr lang="en-US" altLang="ko-KR" b="1" dirty="0" smtClean="0">
                <a:solidFill>
                  <a:srgbClr val="0070C0"/>
                </a:solidFill>
              </a:rPr>
              <a:t>” }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$("button").click(function(){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$.post</a:t>
            </a:r>
            <a:r>
              <a:rPr lang="en-US" altLang="ko-KR" dirty="0" smtClean="0"/>
              <a:t>("",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  name: "Donald Duck",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  city: "</a:t>
            </a:r>
            <a:r>
              <a:rPr lang="en-US" altLang="ko-KR" b="1" dirty="0" err="1">
                <a:solidFill>
                  <a:srgbClr val="FF0000"/>
                </a:solidFill>
              </a:rPr>
              <a:t>Duckburg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  },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sz="3800" dirty="0"/>
              <a:t>function(data, status){</a:t>
            </a:r>
            <a:r>
              <a:rPr lang="en-US" altLang="ko-KR" sz="3800" dirty="0"/>
              <a:t/>
            </a:r>
            <a:br>
              <a:rPr lang="en-US" altLang="ko-KR" sz="3800" dirty="0"/>
            </a:br>
            <a:r>
              <a:rPr lang="en-US" altLang="ko-KR" sz="3800" dirty="0"/>
              <a:t>    alert("Data: " + data + "\</a:t>
            </a:r>
            <a:r>
              <a:rPr lang="en-US" altLang="ko-KR" sz="3800" dirty="0" err="1"/>
              <a:t>nStatus</a:t>
            </a:r>
            <a:r>
              <a:rPr lang="en-US" altLang="ko-KR" sz="3800" dirty="0"/>
              <a:t>: " + status);</a:t>
            </a:r>
            <a:r>
              <a:rPr lang="en-US" altLang="ko-KR" sz="3800" dirty="0"/>
              <a:t/>
            </a:r>
            <a:br>
              <a:rPr lang="en-US" altLang="ko-KR" sz="3800" dirty="0"/>
            </a:br>
            <a:r>
              <a:rPr lang="en-US" altLang="ko-KR" sz="3800" dirty="0"/>
              <a:t>  }</a:t>
            </a:r>
            <a:r>
              <a:rPr lang="en-US" altLang="ko-KR" dirty="0"/>
              <a:t>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1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167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19</cp:revision>
  <dcterms:created xsi:type="dcterms:W3CDTF">2019-06-14T01:45:12Z</dcterms:created>
  <dcterms:modified xsi:type="dcterms:W3CDTF">2019-06-14T08:44:53Z</dcterms:modified>
</cp:coreProperties>
</file>