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2" r:id="rId10"/>
  </p:sld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aximized">
    <p:restoredLeft sz="15620"/>
    <p:restoredTop sz="94731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Master" Target="slideMasters/slideMaster1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3CA8B54-4754-4F08-AF2B-4F4AA1279EF4}" type="datetimeFigureOut">
              <a:rPr lang="ko-KR" altLang="en-US"/>
              <a:pPr lvl="0">
                <a:defRPr lang="ko-KR" altLang="en-US"/>
              </a:pPr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A6DB5F-FAA9-4143-94A1-356915AE178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3CA8B54-4754-4F08-AF2B-4F4AA1279EF4}" type="datetimeFigureOut">
              <a:rPr lang="ko-KR" altLang="en-US"/>
              <a:pPr lvl="0">
                <a:defRPr lang="ko-KR" altLang="en-US"/>
              </a:pPr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A6DB5F-FAA9-4143-94A1-356915AE178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3CA8B54-4754-4F08-AF2B-4F4AA1279EF4}" type="datetimeFigureOut">
              <a:rPr lang="ko-KR" altLang="en-US"/>
              <a:pPr lvl="0">
                <a:defRPr lang="ko-KR" altLang="en-US"/>
              </a:pPr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A6DB5F-FAA9-4143-94A1-356915AE178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3CA8B54-4754-4F08-AF2B-4F4AA1279EF4}" type="datetimeFigureOut">
              <a:rPr lang="ko-KR" altLang="en-US"/>
              <a:pPr lvl="0">
                <a:defRPr lang="ko-KR" altLang="en-US"/>
              </a:pPr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A6DB5F-FAA9-4143-94A1-356915AE178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3CA8B54-4754-4F08-AF2B-4F4AA1279EF4}" type="datetimeFigureOut">
              <a:rPr lang="ko-KR" altLang="en-US"/>
              <a:pPr lvl="0">
                <a:defRPr lang="ko-KR" altLang="en-US"/>
              </a:pPr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A6DB5F-FAA9-4143-94A1-356915AE178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3CA8B54-4754-4F08-AF2B-4F4AA1279EF4}" type="datetimeFigureOut">
              <a:rPr lang="ko-KR" altLang="en-US"/>
              <a:pPr lvl="0">
                <a:defRPr lang="ko-KR" altLang="en-US"/>
              </a:pPr>
              <a:t>2019-07-20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A6DB5F-FAA9-4143-94A1-356915AE178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3CA8B54-4754-4F08-AF2B-4F4AA1279EF4}" type="datetimeFigureOut">
              <a:rPr lang="ko-KR" altLang="en-US"/>
              <a:pPr lvl="0">
                <a:defRPr lang="ko-KR" altLang="en-US"/>
              </a:pPr>
              <a:t>2019-07-20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A6DB5F-FAA9-4143-94A1-356915AE178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3CA8B54-4754-4F08-AF2B-4F4AA1279EF4}" type="datetimeFigureOut">
              <a:rPr lang="ko-KR" altLang="en-US"/>
              <a:pPr lvl="0">
                <a:defRPr lang="ko-KR" altLang="en-US"/>
              </a:pPr>
              <a:t>2019-07-20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A6DB5F-FAA9-4143-94A1-356915AE178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3CA8B54-4754-4F08-AF2B-4F4AA1279EF4}" type="datetimeFigureOut">
              <a:rPr lang="ko-KR" altLang="en-US"/>
              <a:pPr lvl="0">
                <a:defRPr lang="ko-KR" altLang="en-US"/>
              </a:pPr>
              <a:t>2019-07-20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A6DB5F-FAA9-4143-94A1-356915AE178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3CA8B54-4754-4F08-AF2B-4F4AA1279EF4}" type="datetimeFigureOut">
              <a:rPr lang="ko-KR" altLang="en-US"/>
              <a:pPr lvl="0">
                <a:defRPr lang="ko-KR" altLang="en-US"/>
              </a:pPr>
              <a:t>2019-07-20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A6DB5F-FAA9-4143-94A1-356915AE178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3CA8B54-4754-4F08-AF2B-4F4AA1279EF4}" type="datetimeFigureOut">
              <a:rPr lang="ko-KR" altLang="en-US"/>
              <a:pPr lvl="0">
                <a:defRPr lang="ko-KR" altLang="en-US"/>
              </a:pPr>
              <a:t>2019-07-20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A6DB5F-FAA9-4143-94A1-356915AE178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33CA8B54-4754-4F08-AF2B-4F4AA1279EF4}" type="datetimeFigureOut">
              <a:rPr lang="ko-KR" altLang="en-US"/>
              <a:pPr lvl="0">
                <a:defRPr lang="ko-KR" altLang="en-US"/>
              </a:pPr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FA6DB5F-FAA9-4143-94A1-356915AE178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4088" y="3427200"/>
            <a:ext cx="9158088" cy="3430800"/>
          </a:xfrm>
          <a:prstGeom prst="rect">
            <a:avLst/>
          </a:prstGeom>
          <a:solidFill>
            <a:srgbClr val="404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1052736"/>
            <a:ext cx="4032448" cy="1183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7200">
                <a:latin typeface="+mj-lt"/>
              </a:rPr>
              <a:t>CarChain</a:t>
            </a:r>
            <a:endParaRPr lang="ko-KR" altLang="en-US" sz="720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4208" y="4725144"/>
            <a:ext cx="2007094" cy="38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2000">
                <a:solidFill>
                  <a:schemeClr val="bg1"/>
                </a:solidFill>
                <a:latin typeface="+mj-lt"/>
              </a:rPr>
              <a:t>황병윤</a:t>
            </a:r>
            <a:endParaRPr lang="ko-KR" altLang="en-US" sz="200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2627784" y="2531947"/>
            <a:ext cx="1800000" cy="180000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회원 정보수정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1284" y="3247281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404153"/>
                </a:solidFill>
              </a:rPr>
              <a:t>차량</a:t>
            </a:r>
            <a:endParaRPr lang="ko-KR" altLang="en-US" b="1">
              <a:solidFill>
                <a:srgbClr val="404153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88024" y="2531947"/>
            <a:ext cx="1800000" cy="180000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렌트 차량 조회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948264" y="2531947"/>
            <a:ext cx="1800000" cy="180000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추후 개선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516216" cy="685800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92999" y="755993"/>
            <a:ext cx="259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200">
                <a:solidFill>
                  <a:srgbClr val="404153"/>
                </a:solidFill>
              </a:rPr>
              <a:t>CarChain</a:t>
            </a:r>
            <a:endParaRPr lang="ko-KR" altLang="en-US" sz="3200">
              <a:solidFill>
                <a:srgbClr val="4041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4553947"/>
            <a:ext cx="4644516" cy="1835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500">
                <a:solidFill>
                  <a:schemeClr val="bg1"/>
                </a:solidFill>
              </a:rPr>
              <a:t>Rental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427200"/>
            <a:ext cx="9158088" cy="343080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55710" y="764704"/>
            <a:ext cx="8846668" cy="0"/>
          </a:xfrm>
          <a:prstGeom prst="line">
            <a:avLst/>
          </a:prstGeom>
          <a:ln>
            <a:solidFill>
              <a:srgbClr val="4041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544" y="260649"/>
            <a:ext cx="3312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rgbClr val="404153"/>
                </a:solidFill>
              </a:rPr>
              <a:t>CarChain </a:t>
            </a:r>
            <a:r>
              <a:rPr lang="ko-KR" altLang="en-US">
                <a:solidFill>
                  <a:srgbClr val="404153"/>
                </a:solidFill>
              </a:rPr>
              <a:t>회원가입 및 로그인</a:t>
            </a:r>
            <a:endParaRPr lang="ko-KR" altLang="en-US">
              <a:solidFill>
                <a:srgbClr val="4041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360" y="3944090"/>
            <a:ext cx="7417064" cy="902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정보 입력 및 삭제 및 수정 기능 </a:t>
            </a:r>
            <a:endParaRPr lang="ko-KR" altLang="en-US">
              <a:solidFill>
                <a:schemeClr val="bg1"/>
              </a:solidFill>
            </a:endParaRPr>
          </a:p>
          <a:p>
            <a:pPr>
              <a:defRPr lang="ko-KR" altLang="en-US"/>
            </a:pP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로그인 필수 개인정보입력 및 확인 부가기능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9143" y="908720"/>
            <a:ext cx="2160000" cy="216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427200"/>
            <a:ext cx="9158088" cy="343080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55710" y="764704"/>
            <a:ext cx="8846668" cy="0"/>
          </a:xfrm>
          <a:prstGeom prst="line">
            <a:avLst/>
          </a:prstGeom>
          <a:ln>
            <a:solidFill>
              <a:srgbClr val="4041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544" y="260649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rgbClr val="404153"/>
                </a:solidFill>
              </a:rPr>
              <a:t>차량조회 기능</a:t>
            </a:r>
            <a:endParaRPr lang="ko-KR" altLang="en-US">
              <a:solidFill>
                <a:srgbClr val="40415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360" y="3944090"/>
            <a:ext cx="7417064" cy="902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대여할 수 있는 지역 및 차량 조회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차량 및 대여 일자 별로 달라지는 금액 제시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67656" y="980728"/>
            <a:ext cx="2160000" cy="216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58088" cy="685800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55710" y="764704"/>
            <a:ext cx="8846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544" y="260649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CarChain</a:t>
            </a:r>
            <a:r>
              <a:rPr lang="ko-KR" altLang="en-US">
                <a:solidFill>
                  <a:schemeClr val="bg1"/>
                </a:solidFill>
              </a:rPr>
              <a:t>추후기능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556792"/>
            <a:ext cx="7344815" cy="2222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bg1"/>
                </a:solidFill>
              </a:rPr>
              <a:t>대여점들 마다 </a:t>
            </a:r>
            <a:r>
              <a:rPr lang="en-US" altLang="ko-KR" sz="2000">
                <a:solidFill>
                  <a:schemeClr val="bg1"/>
                </a:solidFill>
              </a:rPr>
              <a:t>Google Map </a:t>
            </a:r>
            <a:r>
              <a:rPr lang="ko-KR" altLang="en-US" sz="2000">
                <a:solidFill>
                  <a:schemeClr val="bg1"/>
                </a:solidFill>
              </a:rPr>
              <a:t>적용을 하여 위치 나타내기</a:t>
            </a:r>
            <a:endParaRPr lang="ko-KR" altLang="en-US" sz="20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bg1"/>
                </a:solidFill>
              </a:rPr>
              <a:t>차량의 온라인 매매 장소로 만드는 것</a:t>
            </a:r>
            <a:endParaRPr lang="ko-KR" altLang="en-US" sz="20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bg1"/>
                </a:solidFill>
              </a:rPr>
              <a:t>차량에 대한 사고 이력 조회 기능 부여</a:t>
            </a:r>
            <a:endParaRPr lang="ko-KR" altLang="en-US" sz="20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bg1"/>
                </a:solidFill>
              </a:rPr>
              <a:t>차량에 대한 사진 업로드</a:t>
            </a:r>
            <a:endParaRPr lang="en-US" altLang="ko-KR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58088" cy="685800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015" y="1166842"/>
            <a:ext cx="7344815" cy="4479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600">
                <a:solidFill>
                  <a:schemeClr val="bg1"/>
                </a:solidFill>
              </a:rPr>
              <a:t>Thank You</a:t>
            </a:r>
            <a:endParaRPr lang="en-US" altLang="ko-KR" sz="960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9600">
                <a:solidFill>
                  <a:schemeClr val="bg1"/>
                </a:solidFill>
              </a:rPr>
              <a:t>For</a:t>
            </a:r>
            <a:endParaRPr lang="en-US" altLang="ko-KR" sz="960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9600">
                <a:solidFill>
                  <a:schemeClr val="bg1"/>
                </a:solidFill>
              </a:rPr>
              <a:t>Watching</a:t>
            </a:r>
            <a:endParaRPr lang="ko-KR" altLang="en-US" sz="9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samsung</ep:Company>
  <ep:Words>77</ep:Words>
  <ep:PresentationFormat>화면 슬라이드 쇼(4:3)</ep:PresentationFormat>
  <ep:Paragraphs>27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PowerPoint 프레젠테이션</vt:lpstr>
      <vt:lpstr>PowerPoint 프레젠테이션</vt:lpstr>
      <vt:lpstr>슬라이드 3</vt:lpstr>
      <vt:lpstr>PowerPoint 프레젠테이션</vt:lpstr>
      <vt:lpstr>PowerPoint 프레젠테이션</vt:lpstr>
      <vt:lpstr>PowerPoint 프레젠테이션</vt:lpstr>
      <vt:lpstr>PowerPoint 프레젠테이션</vt:lpstr>
    </vt:vector>
  </ep:TitlesOfParts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dcterms:created xsi:type="dcterms:W3CDTF">2019-07-09T07:10:44.000</dcterms:created>
  <dc:creator>student</dc:creator>
  <dc:description/>
  <cp:keywords/>
  <cp:lastModifiedBy>HBY</cp:lastModifiedBy>
  <dcterms:modified xsi:type="dcterms:W3CDTF">2019-11-19T15:44:13.351</dcterms:modified>
  <cp:revision>70</cp:revision>
  <dc:subject/>
  <dc:title>PowerPoint 프레젠테이션</dc:title>
</cp:coreProperties>
</file>