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5B8C03-452A-45F4-ACD6-1B3BCC03CB4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B11C21-80A5-4EAC-BBAB-2314D7E61B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B8C03-452A-45F4-ACD6-1B3BCC03CB4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B11C21-80A5-4EAC-BBAB-2314D7E61B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B8C03-452A-45F4-ACD6-1B3BCC03CB4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B11C21-80A5-4EAC-BBAB-2314D7E61B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B8C03-452A-45F4-ACD6-1B3BCC03CB4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B11C21-80A5-4EAC-BBAB-2314D7E61B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B8C03-452A-45F4-ACD6-1B3BCC03CB4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B11C21-80A5-4EAC-BBAB-2314D7E61B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B8C03-452A-45F4-ACD6-1B3BCC03CB4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B11C21-80A5-4EAC-BBAB-2314D7E61B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B8C03-452A-45F4-ACD6-1B3BCC03CB4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B11C21-80A5-4EAC-BBAB-2314D7E61B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B8C03-452A-45F4-ACD6-1B3BCC03CB4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B11C21-80A5-4EAC-BBAB-2314D7E61B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5B8C03-452A-45F4-ACD6-1B3BCC03CB4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B11C21-80A5-4EAC-BBAB-2314D7E61B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05B8C03-452A-45F4-ACD6-1B3BCC03CB4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B11C21-80A5-4EAC-BBAB-2314D7E61B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5B8C03-452A-45F4-ACD6-1B3BCC03CB4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B11C21-80A5-4EAC-BBAB-2314D7E61B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5B8C03-452A-45F4-ACD6-1B3BCC03CB4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B11C21-80A5-4EAC-BBAB-2314D7E61B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1125688"/>
            <a:ext cx="7416824" cy="2880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21116" y="1404428"/>
            <a:ext cx="1346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r>
              <a:rPr lang="en-US" altLang="ko-KR" sz="2000" baseline="30000" dirty="0" smtClean="0"/>
              <a:t>st</a:t>
            </a:r>
            <a:r>
              <a:rPr lang="en-US" altLang="ko-KR" sz="2000" dirty="0" smtClean="0"/>
              <a:t> Project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24083" y="2381182"/>
            <a:ext cx="7423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dirty="0" smtClean="0"/>
              <a:t>[</a:t>
            </a:r>
            <a:r>
              <a:rPr lang="ko-KR" altLang="en-US" sz="2600" dirty="0" smtClean="0"/>
              <a:t>블록체인을 이용한 중고차 거래 및 조회 시스템</a:t>
            </a:r>
            <a:r>
              <a:rPr lang="en-US" altLang="ko-KR" sz="2600" dirty="0"/>
              <a:t>]</a:t>
            </a:r>
            <a:endParaRPr lang="ko-KR" alt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4288" y="3501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황병윤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6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98" y="354956"/>
            <a:ext cx="733094" cy="1054122"/>
          </a:xfrm>
          <a:prstGeom prst="rect">
            <a:avLst/>
          </a:prstGeom>
        </p:spPr>
      </p:pic>
      <p:pic>
        <p:nvPicPr>
          <p:cNvPr id="5" name="그림 4" descr="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2413" y="364194"/>
            <a:ext cx="2099375" cy="792339"/>
          </a:xfrm>
          <a:prstGeom prst="rect">
            <a:avLst/>
          </a:prstGeom>
        </p:spPr>
      </p:pic>
      <p:pic>
        <p:nvPicPr>
          <p:cNvPr id="29" name="그림 28"/>
          <p:cNvPicPr preferRelativeResize="0">
            <a:picLocks/>
          </p:cNvPicPr>
          <p:nvPr/>
        </p:nvPicPr>
        <p:blipFill rotWithShape="1">
          <a:blip r:embed="rId4" cstate="print"/>
          <a:srcRect t="65198"/>
          <a:stretch/>
        </p:blipFill>
        <p:spPr>
          <a:xfrm rot="5400000">
            <a:off x="-1565717" y="3751050"/>
            <a:ext cx="5007273" cy="1106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604292" y="2708002"/>
            <a:ext cx="6496100" cy="553998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이전 서비스 피해 사례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6950" y="3505449"/>
            <a:ext cx="7069505" cy="553998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경쟁력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26026" y="1873190"/>
            <a:ext cx="7410470" cy="553998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서비스 개요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6026" y="4300712"/>
            <a:ext cx="6496100" cy="553998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벤치마킹 사이트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5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8280920" cy="73866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altLang="ko-KR" sz="4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sz="4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서비스 개요</a:t>
            </a:r>
            <a:endParaRPr lang="ko-KR" altLang="en-US" sz="4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2" y="1613596"/>
            <a:ext cx="8903160" cy="332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9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5536" y="548680"/>
            <a:ext cx="8280920" cy="73866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altLang="ko-KR" sz="4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4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이전 서비스 피해 사례</a:t>
            </a:r>
            <a:endParaRPr lang="ko-KR" altLang="en-US" sz="4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5940648" descr="EMB0000234803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8" y="1628800"/>
            <a:ext cx="8790511" cy="364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8280920" cy="73866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altLang="ko-KR" sz="4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sz="4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경쟁력</a:t>
            </a:r>
            <a:endParaRPr lang="ko-KR" altLang="en-US" sz="4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02649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57205"/>
            <a:ext cx="8026492" cy="162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1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8280920" cy="73866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altLang="ko-KR" sz="4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sz="4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벤치마킹 사이트</a:t>
            </a:r>
            <a:endParaRPr lang="ko-KR" altLang="en-US" sz="4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52243" y="3244334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http://www.encar.com/index.do</a:t>
            </a:r>
          </a:p>
        </p:txBody>
      </p:sp>
    </p:spTree>
    <p:extLst>
      <p:ext uri="{BB962C8B-B14F-4D97-AF65-F5344CB8AC3E}">
        <p14:creationId xmlns:p14="http://schemas.microsoft.com/office/powerpoint/2010/main" val="37055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</TotalTime>
  <Words>49</Words>
  <Application>Microsoft Office PowerPoint</Application>
  <PresentationFormat>화면 슬라이드 쇼(4:3)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HBY</dc:creator>
  <cp:lastModifiedBy>HBY</cp:lastModifiedBy>
  <cp:revision>5</cp:revision>
  <dcterms:created xsi:type="dcterms:W3CDTF">2019-07-01T00:12:51Z</dcterms:created>
  <dcterms:modified xsi:type="dcterms:W3CDTF">2019-07-01T00:58:21Z</dcterms:modified>
</cp:coreProperties>
</file>