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7"/>
  </p:notesMasterIdLst>
  <p:handoutMasterIdLst>
    <p:handoutMasterId r:id="rId8"/>
  </p:handoutMasterIdLst>
  <p:sldIdLst>
    <p:sldId id="566" r:id="rId2"/>
    <p:sldId id="565" r:id="rId3"/>
    <p:sldId id="568" r:id="rId4"/>
    <p:sldId id="567" r:id="rId5"/>
    <p:sldId id="569" r:id="rId6"/>
  </p:sldIdLst>
  <p:sldSz cx="9145588" cy="6859588"/>
  <p:notesSz cx="6797675" cy="9926638"/>
  <p:custDataLst>
    <p:tags r:id="rId9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327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199383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6438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6" pos="5511" userDrawn="1">
          <p15:clr>
            <a:srgbClr val="A4A3A4"/>
          </p15:clr>
        </p15:guide>
        <p15:guide id="7" pos="431" userDrawn="1">
          <p15:clr>
            <a:srgbClr val="A4A3A4"/>
          </p15:clr>
        </p15:guide>
        <p15:guide id="9" pos="2881" userDrawn="1">
          <p15:clr>
            <a:srgbClr val="A4A3A4"/>
          </p15:clr>
        </p15:guide>
        <p15:guide id="10" orient="horz" pos="709" userDrawn="1">
          <p15:clr>
            <a:srgbClr val="A4A3A4"/>
          </p15:clr>
        </p15:guide>
        <p15:guide id="11" pos="1656" userDrawn="1">
          <p15:clr>
            <a:srgbClr val="A4A3A4"/>
          </p15:clr>
        </p15:guide>
        <p15:guide id="12" pos="5421" userDrawn="1">
          <p15:clr>
            <a:srgbClr val="A4A3A4"/>
          </p15:clr>
        </p15:guide>
        <p15:guide id="13" orient="horz" pos="4111" userDrawn="1">
          <p15:clr>
            <a:srgbClr val="A4A3A4"/>
          </p15:clr>
        </p15:guide>
        <p15:guide id="14" orient="horz" pos="1480" userDrawn="1">
          <p15:clr>
            <a:srgbClr val="A4A3A4"/>
          </p15:clr>
        </p15:guide>
        <p15:guide id="15" orient="horz" pos="981" userDrawn="1">
          <p15:clr>
            <a:srgbClr val="A4A3A4"/>
          </p15:clr>
        </p15:guide>
        <p15:guide id="16" orient="horz" pos="1253" userDrawn="1">
          <p15:clr>
            <a:srgbClr val="A4A3A4"/>
          </p15:clr>
        </p15:guide>
        <p15:guide id="17" pos="476" userDrawn="1">
          <p15:clr>
            <a:srgbClr val="A4A3A4"/>
          </p15:clr>
        </p15:guide>
        <p15:guide id="18" orient="horz" pos="229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221A"/>
    <a:srgbClr val="473478"/>
    <a:srgbClr val="DBEEF4"/>
    <a:srgbClr val="E46C0A"/>
    <a:srgbClr val="DE6357"/>
    <a:srgbClr val="EC7E78"/>
    <a:srgbClr val="FBE2E1"/>
    <a:srgbClr val="F3ABA7"/>
    <a:srgbClr val="E23A32"/>
    <a:srgbClr val="FC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6202" autoAdjust="0"/>
  </p:normalViewPr>
  <p:slideViewPr>
    <p:cSldViewPr>
      <p:cViewPr varScale="1">
        <p:scale>
          <a:sx n="73" d="100"/>
          <a:sy n="73" d="100"/>
        </p:scale>
        <p:origin x="-420" y="-96"/>
      </p:cViewPr>
      <p:guideLst>
        <p:guide orient="horz" pos="664"/>
        <p:guide orient="horz" pos="528"/>
        <p:guide orient="horz" pos="709"/>
        <p:guide orient="horz" pos="4111"/>
        <p:guide orient="horz" pos="1480"/>
        <p:guide orient="horz" pos="981"/>
        <p:guide orient="horz" pos="1253"/>
        <p:guide orient="horz" pos="2297"/>
        <p:guide pos="5511"/>
        <p:guide pos="431"/>
        <p:guide pos="2881"/>
        <p:guide pos="1656"/>
        <p:guide pos="5421"/>
        <p:guide pos="476"/>
      </p:guideLst>
    </p:cSldViewPr>
  </p:slideViewPr>
  <p:outlineViewPr>
    <p:cViewPr>
      <p:scale>
        <a:sx n="30" d="100"/>
        <a:sy n="30" d="100"/>
      </p:scale>
      <p:origin x="0" y="-37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424"/>
    </p:cViewPr>
  </p:sorterViewPr>
  <p:notesViewPr>
    <p:cSldViewPr>
      <p:cViewPr varScale="1">
        <p:scale>
          <a:sx n="64" d="100"/>
          <a:sy n="64" d="100"/>
        </p:scale>
        <p:origin x="3390" y="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4813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7" y="0"/>
            <a:ext cx="2944813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710"/>
            <a:ext cx="2944813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7" y="9428710"/>
            <a:ext cx="2944813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F4D35C-A5FB-48C7-8B8B-150FDEF29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24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4813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7" y="0"/>
            <a:ext cx="2944813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951"/>
            <a:ext cx="5438775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710"/>
            <a:ext cx="2944813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7" y="9428710"/>
            <a:ext cx="2944813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E320EF1-5372-4976-AD8C-111FC694FB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7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1. [본문] (장) - 절 - 블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382221" y="4005858"/>
            <a:ext cx="8388714" cy="442429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절제목을</a:t>
            </a:r>
            <a:r>
              <a:rPr lang="ko-KR" altLang="en-US" dirty="0" smtClean="0"/>
              <a:t> </a:t>
            </a:r>
            <a:r>
              <a:rPr lang="ko-KR" altLang="en-US" dirty="0"/>
              <a:t>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2516" y="539949"/>
            <a:ext cx="87881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2807047" y="2571289"/>
            <a:ext cx="5006107" cy="402101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7347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59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[학습정리]">
    <p:bg>
      <p:bgPr>
        <a:solidFill>
          <a:srgbClr val="F7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410618" y="484012"/>
            <a:ext cx="2115284" cy="504000"/>
            <a:chOff x="1188418" y="2236255"/>
            <a:chExt cx="2115284" cy="504000"/>
          </a:xfrm>
        </p:grpSpPr>
        <p:sp>
          <p:nvSpPr>
            <p:cNvPr id="22" name="자유형 21"/>
            <p:cNvSpPr/>
            <p:nvPr userDrawn="1"/>
          </p:nvSpPr>
          <p:spPr>
            <a:xfrm>
              <a:off x="1287478" y="2236255"/>
              <a:ext cx="2016224" cy="504000"/>
            </a:xfrm>
            <a:custGeom>
              <a:avLst/>
              <a:gdLst>
                <a:gd name="connsiteX0" fmla="*/ 0 w 2016224"/>
                <a:gd name="connsiteY0" fmla="*/ 0 h 504000"/>
                <a:gd name="connsiteX1" fmla="*/ 1512168 w 2016224"/>
                <a:gd name="connsiteY1" fmla="*/ 0 h 504000"/>
                <a:gd name="connsiteX2" fmla="*/ 2016224 w 2016224"/>
                <a:gd name="connsiteY2" fmla="*/ 504000 h 504000"/>
                <a:gd name="connsiteX3" fmla="*/ 1512168 w 2016224"/>
                <a:gd name="connsiteY3" fmla="*/ 504000 h 504000"/>
                <a:gd name="connsiteX4" fmla="*/ 1008112 w 2016224"/>
                <a:gd name="connsiteY4" fmla="*/ 504000 h 504000"/>
                <a:gd name="connsiteX5" fmla="*/ 0 w 2016224"/>
                <a:gd name="connsiteY5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4" h="504000">
                  <a:moveTo>
                    <a:pt x="0" y="0"/>
                  </a:moveTo>
                  <a:lnTo>
                    <a:pt x="1512168" y="0"/>
                  </a:lnTo>
                  <a:lnTo>
                    <a:pt x="2016224" y="504000"/>
                  </a:lnTo>
                  <a:lnTo>
                    <a:pt x="1512168" y="504000"/>
                  </a:lnTo>
                  <a:lnTo>
                    <a:pt x="1008112" y="5040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rgbClr val="F5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 userDrawn="1"/>
          </p:nvSpPr>
          <p:spPr>
            <a:xfrm>
              <a:off x="1188418" y="2236255"/>
              <a:ext cx="2016224" cy="504000"/>
            </a:xfrm>
            <a:custGeom>
              <a:avLst/>
              <a:gdLst>
                <a:gd name="connsiteX0" fmla="*/ 0 w 2016224"/>
                <a:gd name="connsiteY0" fmla="*/ 0 h 504000"/>
                <a:gd name="connsiteX1" fmla="*/ 1512168 w 2016224"/>
                <a:gd name="connsiteY1" fmla="*/ 0 h 504000"/>
                <a:gd name="connsiteX2" fmla="*/ 2016224 w 2016224"/>
                <a:gd name="connsiteY2" fmla="*/ 504000 h 504000"/>
                <a:gd name="connsiteX3" fmla="*/ 1512168 w 2016224"/>
                <a:gd name="connsiteY3" fmla="*/ 504000 h 504000"/>
                <a:gd name="connsiteX4" fmla="*/ 1008112 w 2016224"/>
                <a:gd name="connsiteY4" fmla="*/ 504000 h 504000"/>
                <a:gd name="connsiteX5" fmla="*/ 0 w 2016224"/>
                <a:gd name="connsiteY5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4" h="504000">
                  <a:moveTo>
                    <a:pt x="0" y="0"/>
                  </a:moveTo>
                  <a:lnTo>
                    <a:pt x="1512168" y="0"/>
                  </a:lnTo>
                  <a:lnTo>
                    <a:pt x="2016224" y="504000"/>
                  </a:lnTo>
                  <a:lnTo>
                    <a:pt x="1512168" y="504000"/>
                  </a:lnTo>
                  <a:lnTo>
                    <a:pt x="1008112" y="5040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rgbClr val="E3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2028276"/>
              </p:ext>
            </p:extLst>
          </p:nvPr>
        </p:nvGraphicFramePr>
        <p:xfrm>
          <a:off x="423318" y="995743"/>
          <a:ext cx="8338640" cy="84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498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E379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79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-4443" y="6873876"/>
            <a:ext cx="398143" cy="109200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marL="36000" indent="0" algn="l" latinLnBrk="0">
              <a:lnSpc>
                <a:spcPct val="100000"/>
              </a:lnSpc>
              <a:spcBef>
                <a:spcPts val="600"/>
              </a:spcBef>
              <a:defRPr kumimoji="1" lang="ko-KR" altLang="en-US" sz="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슬라이드 번호 개체 틀 3"/>
          <p:cNvSpPr>
            <a:spLocks noGrp="1"/>
          </p:cNvSpPr>
          <p:nvPr userDrawn="1">
            <p:ph type="sldNum" sz="quarter" idx="12"/>
          </p:nvPr>
        </p:nvSpPr>
        <p:spPr>
          <a:xfrm>
            <a:off x="8331498" y="6455770"/>
            <a:ext cx="685282" cy="36512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145" name="텍스트 개체 틀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4362" y="1248721"/>
            <a:ext cx="7704856" cy="380873"/>
          </a:xfrm>
          <a:prstGeom prst="rect">
            <a:avLst/>
          </a:prstGeom>
        </p:spPr>
        <p:txBody>
          <a:bodyPr wrap="square" lIns="102870" tIns="51435" rIns="102870" bIns="51435">
            <a:spAutoFit/>
          </a:bodyPr>
          <a:lstStyle>
            <a:lvl1pPr marL="285750" indent="-285750" algn="l" defTabSz="1028700" rtl="0" eaLnBrk="1" fontAlgn="base" latin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 typeface="+mj-lt"/>
              <a:buAutoNum type="arabicPeriod"/>
              <a:defRPr kumimoji="1" lang="ko-KR" altLang="en-US" sz="1800" b="0" kern="12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kern="1200" dirty="0" smtClean="0">
                <a:solidFill>
                  <a:srgbClr val="319AD4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kern="1200" dirty="0" smtClean="0">
                <a:solidFill>
                  <a:srgbClr val="319AD4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kern="1200" dirty="0" smtClean="0">
                <a:solidFill>
                  <a:srgbClr val="319AD4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kern="1200" dirty="0">
                <a:solidFill>
                  <a:srgbClr val="319AD4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</a:lstStyle>
          <a:p>
            <a:pPr marL="180975" lvl="0" indent="-180975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DE6357"/>
              </a:buClr>
              <a:buFont typeface="Wingdings" pitchFamily="2" charset="2"/>
              <a:buChar char="§"/>
            </a:pPr>
            <a:r>
              <a:rPr lang="ko-KR" altLang="en-US" dirty="0"/>
              <a:t>참고문헌을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3" name="제목 4"/>
          <p:cNvSpPr txBox="1">
            <a:spLocks/>
          </p:cNvSpPr>
          <p:nvPr userDrawn="1"/>
        </p:nvSpPr>
        <p:spPr>
          <a:xfrm>
            <a:off x="393700" y="549521"/>
            <a:ext cx="1434702" cy="396971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>
              <a:lnSpc>
                <a:spcPct val="100000"/>
              </a:lnSpc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defRPr>
            </a:lvl1pPr>
          </a:lstStyle>
          <a:p>
            <a:pPr marL="0" marR="0" lvl="0" indent="0" algn="ctr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71506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-1. [본문] (장) - 절 - 블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2516" y="1341562"/>
            <a:ext cx="8788124" cy="0"/>
          </a:xfrm>
          <a:prstGeom prst="line">
            <a:avLst/>
          </a:prstGeom>
          <a:ln w="7620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4"/>
          <p:cNvSpPr>
            <a:spLocks noGrp="1"/>
          </p:cNvSpPr>
          <p:nvPr>
            <p:ph type="title" hasCustomPrompt="1"/>
          </p:nvPr>
        </p:nvSpPr>
        <p:spPr>
          <a:xfrm>
            <a:off x="376607" y="765498"/>
            <a:ext cx="5006107" cy="769381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4734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4" hasCustomPrompt="1"/>
          </p:nvPr>
        </p:nvSpPr>
        <p:spPr>
          <a:xfrm>
            <a:off x="544352" y="1773610"/>
            <a:ext cx="8204906" cy="184794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rgbClr val="473478"/>
              </a:buClr>
              <a:buFont typeface="+mj-lt"/>
              <a:buAutoNum type="arabicPeriod"/>
              <a:defRPr sz="2400" b="1">
                <a:solidFill>
                  <a:srgbClr val="4734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342900">
              <a:lnSpc>
                <a:spcPct val="100000"/>
              </a:lnSpc>
              <a:buClr>
                <a:srgbClr val="473478"/>
              </a:buClr>
              <a:buFont typeface="+mj-lt"/>
              <a:buAutoNum type="arabicParenR"/>
              <a:defRPr sz="2400" b="1">
                <a:solidFill>
                  <a:srgbClr val="4734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buClr>
                <a:srgbClr val="473478"/>
              </a:buClr>
              <a:defRPr sz="2400" b="1">
                <a:solidFill>
                  <a:srgbClr val="4734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Clr>
                <a:srgbClr val="473478"/>
              </a:buClr>
              <a:defRPr sz="2400" b="1">
                <a:solidFill>
                  <a:srgbClr val="4734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Clr>
                <a:srgbClr val="473478"/>
              </a:buClr>
              <a:defRPr sz="2400" b="1">
                <a:solidFill>
                  <a:srgbClr val="4734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118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-1. [본문] (장) - 절 - 블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2516" y="1341562"/>
            <a:ext cx="8788124" cy="0"/>
          </a:xfrm>
          <a:prstGeom prst="line">
            <a:avLst/>
          </a:prstGeom>
          <a:ln w="7620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4"/>
          <p:cNvSpPr>
            <a:spLocks noGrp="1"/>
          </p:cNvSpPr>
          <p:nvPr>
            <p:ph type="title" hasCustomPrompt="1"/>
          </p:nvPr>
        </p:nvSpPr>
        <p:spPr>
          <a:xfrm>
            <a:off x="376607" y="765498"/>
            <a:ext cx="5006107" cy="769381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734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4" hasCustomPrompt="1"/>
          </p:nvPr>
        </p:nvSpPr>
        <p:spPr>
          <a:xfrm>
            <a:off x="544352" y="1773610"/>
            <a:ext cx="8204906" cy="1847942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buClr>
                <a:srgbClr val="473478"/>
              </a:buClr>
              <a:buFont typeface="돋움" panose="020B0600000101010101" pitchFamily="50" charset="-127"/>
              <a:buChar char="▣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rgbClr val="473478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buClr>
                <a:srgbClr val="473478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Clr>
                <a:srgbClr val="473478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Clr>
                <a:srgbClr val="473478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6072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-1. [본문] (장) - 절 - 블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2516" y="2895072"/>
            <a:ext cx="8788124" cy="0"/>
          </a:xfrm>
          <a:prstGeom prst="line">
            <a:avLst/>
          </a:prstGeom>
          <a:ln w="7620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8"/>
          <p:cNvSpPr>
            <a:spLocks noGrp="1"/>
          </p:cNvSpPr>
          <p:nvPr>
            <p:ph sz="quarter" idx="14" hasCustomPrompt="1"/>
          </p:nvPr>
        </p:nvSpPr>
        <p:spPr>
          <a:xfrm>
            <a:off x="765734" y="3213770"/>
            <a:ext cx="8204906" cy="1847942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돋움" panose="020B0600000101010101" pitchFamily="50" charset="-127"/>
              <a:buChar char="▣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646262" y="2138409"/>
            <a:ext cx="8324378" cy="707826"/>
          </a:xfrm>
        </p:spPr>
        <p:txBody>
          <a:bodyPr/>
          <a:lstStyle>
            <a:lvl1pPr>
              <a:def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734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.(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78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. [본문] (장) - 블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82516" y="693490"/>
            <a:ext cx="87881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8"/>
          <p:cNvSpPr>
            <a:spLocks noGrp="1"/>
          </p:cNvSpPr>
          <p:nvPr>
            <p:ph sz="quarter" idx="13" hasCustomPrompt="1"/>
          </p:nvPr>
        </p:nvSpPr>
        <p:spPr>
          <a:xfrm>
            <a:off x="252000" y="765498"/>
            <a:ext cx="8497258" cy="1847942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돋움" panose="020B0600000101010101" pitchFamily="50" charset="-127"/>
              <a:buChar char="▣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44520" y="117426"/>
            <a:ext cx="8388714" cy="577850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 smtClean="0"/>
              <a:t>절제목을</a:t>
            </a:r>
            <a:r>
              <a:rPr lang="ko-KR" altLang="en-US" dirty="0" smtClean="0"/>
              <a:t> </a:t>
            </a:r>
            <a:r>
              <a:rPr lang="ko-KR" altLang="en-US" dirty="0"/>
              <a:t>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제목 4"/>
          <p:cNvSpPr>
            <a:spLocks noGrp="1"/>
          </p:cNvSpPr>
          <p:nvPr>
            <p:ph type="title" hasCustomPrompt="1"/>
          </p:nvPr>
        </p:nvSpPr>
        <p:spPr>
          <a:xfrm>
            <a:off x="182516" y="6455770"/>
            <a:ext cx="2714785" cy="329260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4" name="제목 4"/>
          <p:cNvSpPr>
            <a:spLocks noGrp="1"/>
          </p:cNvSpPr>
          <p:nvPr>
            <p:ph type="title" hasCustomPrompt="1"/>
          </p:nvPr>
        </p:nvSpPr>
        <p:spPr>
          <a:xfrm>
            <a:off x="182516" y="6455770"/>
            <a:ext cx="2714785" cy="329260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9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1. [본문] (장) - 절 - 블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313200" y="1011237"/>
            <a:ext cx="8465388" cy="1847942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돋움" panose="020B0600000101010101" pitchFamily="50" charset="-127"/>
              <a:buChar char="▣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indent="-190500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돋움" panose="020B0600000101010101" pitchFamily="50" charset="-127"/>
              <a:buChar char="▶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04850" indent="-161925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Clr>
                <a:schemeClr val="accent6">
                  <a:lumMod val="75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0" y="373556"/>
            <a:ext cx="8388714" cy="577850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 smtClean="0"/>
              <a:t>절제목을</a:t>
            </a:r>
            <a:r>
              <a:rPr lang="ko-KR" altLang="en-US" dirty="0" smtClean="0"/>
              <a:t> </a:t>
            </a:r>
            <a:r>
              <a:rPr lang="ko-KR" altLang="en-US" dirty="0"/>
              <a:t>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2516" y="939958"/>
            <a:ext cx="87881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4"/>
          <p:cNvSpPr>
            <a:spLocks noGrp="1"/>
          </p:cNvSpPr>
          <p:nvPr>
            <p:ph type="title" hasCustomPrompt="1"/>
          </p:nvPr>
        </p:nvSpPr>
        <p:spPr>
          <a:xfrm>
            <a:off x="144000" y="90000"/>
            <a:ext cx="8606507" cy="329260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53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 [본문] (장) - 절 - 블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313200" y="1221812"/>
            <a:ext cx="8465388" cy="1847942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buClr>
                <a:srgbClr val="DE6357"/>
              </a:buClr>
              <a:buFont typeface="Wingdings" panose="05000000000000000000" pitchFamily="2" charset="2"/>
              <a:buChar char="q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indent="-190500">
              <a:lnSpc>
                <a:spcPct val="100000"/>
              </a:lnSpc>
              <a:buClr>
                <a:srgbClr val="DE6357"/>
              </a:buClr>
              <a:buFont typeface="돋움" panose="020B0600000101010101" pitchFamily="50" charset="-127"/>
              <a:buChar char="▶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04850" indent="-161925">
              <a:lnSpc>
                <a:spcPct val="100000"/>
              </a:lnSpc>
              <a:buClr>
                <a:srgbClr val="DE6357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Clr>
                <a:srgbClr val="DE6357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Clr>
                <a:srgbClr val="DE6357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313200" y="734828"/>
            <a:ext cx="8388714" cy="442429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2516" y="693490"/>
            <a:ext cx="87881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4"/>
          <p:cNvSpPr>
            <a:spLocks noGrp="1"/>
          </p:cNvSpPr>
          <p:nvPr>
            <p:ph type="title" hasCustomPrompt="1"/>
          </p:nvPr>
        </p:nvSpPr>
        <p:spPr>
          <a:xfrm>
            <a:off x="144000" y="90000"/>
            <a:ext cx="8606507" cy="566248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347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3. [본문] (장) - 블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144000" y="90000"/>
            <a:ext cx="8606507" cy="566248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82516" y="693490"/>
            <a:ext cx="87881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8"/>
          <p:cNvSpPr>
            <a:spLocks noGrp="1"/>
          </p:cNvSpPr>
          <p:nvPr>
            <p:ph sz="quarter" idx="13" hasCustomPrompt="1"/>
          </p:nvPr>
        </p:nvSpPr>
        <p:spPr>
          <a:xfrm>
            <a:off x="252000" y="765498"/>
            <a:ext cx="8497258" cy="1847942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buClr>
                <a:srgbClr val="DE6357"/>
              </a:buClr>
              <a:buFont typeface="Wingdings" panose="05000000000000000000" pitchFamily="2" charset="2"/>
              <a:buChar char="§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rgbClr val="DE6357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buClr>
                <a:srgbClr val="DE6357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Clr>
                <a:srgbClr val="DE6357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Clr>
                <a:srgbClr val="DE6357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222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0"/>
          <p:cNvSpPr>
            <a:spLocks noGrp="1"/>
          </p:cNvSpPr>
          <p:nvPr>
            <p:ph type="title"/>
          </p:nvPr>
        </p:nvSpPr>
        <p:spPr>
          <a:xfrm>
            <a:off x="144000" y="90000"/>
            <a:ext cx="8751068" cy="43082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/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31498" y="6455770"/>
            <a:ext cx="685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700"/>
              </a:spcBef>
              <a:def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4" r:id="rId2"/>
    <p:sldLayoutId id="2147483875" r:id="rId3"/>
    <p:sldLayoutId id="2147483876" r:id="rId4"/>
    <p:sldLayoutId id="2147483862" r:id="rId5"/>
    <p:sldLayoutId id="2147483870" r:id="rId6"/>
    <p:sldLayoutId id="2147483872" r:id="rId7"/>
    <p:sldLayoutId id="2147483863" r:id="rId8"/>
    <p:sldLayoutId id="2147483871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755" rtl="0" eaLnBrk="1" latinLnBrk="0" hangingPunct="1">
        <a:lnSpc>
          <a:spcPct val="100000"/>
        </a:lnSpc>
        <a:spcBef>
          <a:spcPct val="0"/>
        </a:spcBef>
        <a:buNone/>
        <a:defRPr kumimoji="1" lang="ko-KR" altLang="en-US" sz="2000" b="1" i="0" u="none" strike="noStrike" kern="1200" cap="none" spc="0" normalizeH="0" baseline="0" noProof="0" dirty="0">
          <a:ln>
            <a:noFill/>
          </a:ln>
          <a:solidFill>
            <a:srgbClr val="473478"/>
          </a:solidFill>
          <a:effectLst/>
          <a:uLnTx/>
          <a:uFillTx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</p:titleStyle>
    <p:bodyStyle>
      <a:lvl1pPr marL="324000" indent="-324000" algn="l" defTabSz="913755" rtl="0" eaLnBrk="1" latinLnBrk="0" hangingPunct="1">
        <a:lnSpc>
          <a:spcPct val="100000"/>
        </a:lnSpc>
        <a:spcBef>
          <a:spcPts val="1400"/>
        </a:spcBef>
        <a:buClr>
          <a:srgbClr val="DE6357"/>
        </a:buClr>
        <a:buFont typeface="돋움" panose="020B0600000101010101" pitchFamily="50" charset="-127"/>
        <a:buChar char="▣"/>
        <a:defRPr kumimoji="1" lang="ko-KR" altLang="en-US" sz="1800" b="0" kern="12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34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DE6357"/>
        </a:buClr>
        <a:buFont typeface="Wingdings 3" pitchFamily="18" charset="2"/>
        <a:buChar char=""/>
        <a:defRPr kumimoji="1" lang="ko-KR" altLang="en-US" sz="1800" b="0" kern="12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04850" indent="-161925" algn="l" defTabSz="913755" rtl="0" eaLnBrk="1" latinLnBrk="0" hangingPunct="1">
        <a:lnSpc>
          <a:spcPct val="100000"/>
        </a:lnSpc>
        <a:spcBef>
          <a:spcPts val="700"/>
        </a:spcBef>
        <a:buClr>
          <a:srgbClr val="DE6357"/>
        </a:buClr>
        <a:buFont typeface="Arial" pitchFamily="34" charset="0"/>
        <a:buChar char="•"/>
        <a:defRPr kumimoji="1" lang="ko-KR" altLang="en-US" sz="1800" b="0" kern="12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44900" indent="-342900" algn="l" defTabSz="913755" rtl="0" eaLnBrk="1" latinLnBrk="0" hangingPunct="1">
        <a:lnSpc>
          <a:spcPct val="100000"/>
        </a:lnSpc>
        <a:spcBef>
          <a:spcPts val="700"/>
        </a:spcBef>
        <a:buClr>
          <a:srgbClr val="DE6357"/>
        </a:buClr>
        <a:buFont typeface="+mj-lt"/>
        <a:buAutoNum type="arabicPeriod"/>
        <a:defRPr kumimoji="1" lang="ko-KR" altLang="en-US" sz="1800" b="0" kern="12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05200" indent="-190800" algn="l" defTabSz="913755" rtl="0" eaLnBrk="1" latinLnBrk="0" hangingPunct="1">
        <a:lnSpc>
          <a:spcPct val="100000"/>
        </a:lnSpc>
        <a:spcBef>
          <a:spcPts val="700"/>
        </a:spcBef>
        <a:buClr>
          <a:srgbClr val="DE6357"/>
        </a:buClr>
        <a:buFont typeface="Arial" pitchFamily="34" charset="0"/>
        <a:buChar char="»"/>
        <a:defRPr kumimoji="1" lang="ko-KR" altLang="en-US" sz="1800" b="0" kern="1200" baseline="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2835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6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55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19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78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3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4387" y="31420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8338" y="909514"/>
            <a:ext cx="8136904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//{</a:t>
            </a:r>
          </a:p>
          <a:p>
            <a:r>
              <a:rPr lang="en-US" altLang="ko-KR" b="1" dirty="0" smtClean="0"/>
              <a:t>//function f(){</a:t>
            </a:r>
          </a:p>
          <a:p>
            <a:pPr lvl="1"/>
            <a:r>
              <a:rPr lang="en-US" altLang="ko-KR" sz="1600" b="1" dirty="0" smtClean="0"/>
              <a:t>console.log(this</a:t>
            </a:r>
            <a:r>
              <a:rPr lang="en-US" altLang="ko-KR" sz="1600" b="1" dirty="0"/>
              <a:t>===global);//false</a:t>
            </a:r>
          </a:p>
          <a:p>
            <a:pPr lvl="1"/>
            <a:r>
              <a:rPr lang="en-US" altLang="ko-KR" sz="1600" b="1" dirty="0" err="1"/>
              <a:t>var</a:t>
            </a:r>
            <a:r>
              <a:rPr lang="en-US" altLang="ko-KR" sz="1600" b="1" dirty="0"/>
              <a:t> txt= "</a:t>
            </a:r>
            <a:r>
              <a:rPr lang="en-US" altLang="ko-KR" sz="1600" b="1" dirty="0" err="1"/>
              <a:t>aaa</a:t>
            </a:r>
            <a:r>
              <a:rPr lang="en-US" altLang="ko-KR" sz="1600" b="1" dirty="0"/>
              <a:t>";//local</a:t>
            </a:r>
          </a:p>
          <a:p>
            <a:pPr lvl="1"/>
            <a:r>
              <a:rPr lang="en-US" altLang="ko-KR" sz="1600" b="1" dirty="0" err="1"/>
              <a:t>var</a:t>
            </a:r>
            <a:r>
              <a:rPr lang="en-US" altLang="ko-KR" sz="1600" b="1" dirty="0"/>
              <a:t> numbers = [45, 4, 9, 16, 25];</a:t>
            </a:r>
          </a:p>
          <a:p>
            <a:pPr lvl="1"/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err="1"/>
              <a:t>var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myFunction</a:t>
            </a:r>
            <a:r>
              <a:rPr lang="en-US" altLang="ko-KR" sz="1600" b="1" dirty="0"/>
              <a:t>=function () { ///function </a:t>
            </a:r>
            <a:r>
              <a:rPr lang="ko-KR" altLang="en-US" sz="1600" b="1" dirty="0"/>
              <a:t>이름을 </a:t>
            </a:r>
            <a:r>
              <a:rPr lang="en-US" altLang="ko-KR" sz="1600" b="1" dirty="0"/>
              <a:t>b</a:t>
            </a:r>
            <a:r>
              <a:rPr lang="ko-KR" altLang="en-US" sz="1600" b="1" dirty="0"/>
              <a:t>라고 한다면</a:t>
            </a:r>
          </a:p>
          <a:p>
            <a:pPr lvl="1"/>
            <a:r>
              <a:rPr lang="en-US" altLang="ko-KR" sz="1600" b="1" dirty="0"/>
              <a:t>console.log(this===global);//true</a:t>
            </a:r>
          </a:p>
          <a:p>
            <a:pPr lvl="1"/>
            <a:r>
              <a:rPr lang="en-US" altLang="ko-KR" sz="1600" b="1" dirty="0" err="1"/>
              <a:t>numbers.forEach</a:t>
            </a:r>
            <a:r>
              <a:rPr lang="en-US" altLang="ko-KR" sz="1600" b="1" dirty="0"/>
              <a:t>(function (</a:t>
            </a:r>
            <a:r>
              <a:rPr lang="en-US" altLang="ko-KR" sz="1600" b="1" dirty="0" err="1"/>
              <a:t>ele,i</a:t>
            </a:r>
            <a:r>
              <a:rPr lang="en-US" altLang="ko-KR" sz="1600" b="1" dirty="0"/>
              <a:t>) { </a:t>
            </a:r>
          </a:p>
          <a:p>
            <a:pPr lvl="1"/>
            <a:r>
              <a:rPr lang="en-US" altLang="ko-KR" sz="1600" b="1" dirty="0"/>
              <a:t>//console.log(this===global); //true </a:t>
            </a:r>
          </a:p>
          <a:p>
            <a:pPr lvl="1"/>
            <a:r>
              <a:rPr lang="en-US" altLang="ko-KR" sz="1600" b="1" dirty="0"/>
              <a:t>this.txt += (":"+ i +"</a:t>
            </a:r>
            <a:r>
              <a:rPr lang="ko-KR" altLang="en-US" sz="1600" b="1" dirty="0"/>
              <a:t>번째 값</a:t>
            </a:r>
            <a:r>
              <a:rPr lang="en-US" altLang="ko-KR" sz="1600" b="1" dirty="0"/>
              <a:t>"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+</a:t>
            </a:r>
            <a:r>
              <a:rPr lang="en-US" altLang="ko-KR" sz="1600" b="1" dirty="0" err="1"/>
              <a:t>ele</a:t>
            </a:r>
            <a:r>
              <a:rPr lang="en-US" altLang="ko-KR" sz="1600" b="1" dirty="0"/>
              <a:t> +"\t"); </a:t>
            </a:r>
          </a:p>
          <a:p>
            <a:pPr lvl="1"/>
            <a:r>
              <a:rPr lang="en-US" altLang="ko-KR" sz="1600" b="1" dirty="0"/>
              <a:t>});</a:t>
            </a:r>
          </a:p>
          <a:p>
            <a:pPr lvl="1"/>
            <a:r>
              <a:rPr lang="en-US" altLang="ko-KR" sz="1600" b="1" dirty="0"/>
              <a:t>console.log("==="+this.txt);</a:t>
            </a:r>
          </a:p>
          <a:p>
            <a:pPr lvl="1"/>
            <a:r>
              <a:rPr lang="en-US" altLang="ko-KR" sz="1600" b="1" dirty="0"/>
              <a:t>console.log("&gt;&gt;&gt;"+global.txt);</a:t>
            </a:r>
          </a:p>
          <a:p>
            <a:pPr lvl="1"/>
            <a:r>
              <a:rPr lang="en-US" altLang="ko-KR" sz="1600" b="1" dirty="0"/>
              <a:t>}</a:t>
            </a:r>
          </a:p>
          <a:p>
            <a:pPr lvl="1"/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err="1"/>
              <a:t>myFunction</a:t>
            </a:r>
            <a:r>
              <a:rPr lang="en-US" altLang="ko-KR" sz="1600" b="1" dirty="0"/>
              <a:t>();</a:t>
            </a:r>
          </a:p>
          <a:p>
            <a:pPr lvl="1"/>
            <a:r>
              <a:rPr lang="en-US" altLang="ko-KR" sz="1600" b="1" dirty="0"/>
              <a:t>console.log("txt="+txt);//local </a:t>
            </a:r>
          </a:p>
          <a:p>
            <a:pPr lvl="1"/>
            <a:r>
              <a:rPr lang="en-US" altLang="ko-KR" sz="1600" b="1" dirty="0"/>
              <a:t>console.log("global.txt="+global.txt);</a:t>
            </a:r>
          </a:p>
          <a:p>
            <a:pPr lvl="1"/>
            <a:r>
              <a:rPr lang="en-US" altLang="ko-KR" sz="1600" b="1" dirty="0"/>
              <a:t>console.log("this.txt="+this.txt);//</a:t>
            </a:r>
            <a:r>
              <a:rPr lang="ko-KR" altLang="en-US" sz="1600" b="1" dirty="0"/>
              <a:t>문서 객체에는 </a:t>
            </a:r>
            <a:r>
              <a:rPr lang="en-US" altLang="ko-KR" sz="1600" b="1" dirty="0"/>
              <a:t>txt</a:t>
            </a:r>
            <a:r>
              <a:rPr lang="ko-KR" altLang="en-US" sz="1600" b="1" dirty="0" smtClean="0"/>
              <a:t>없음</a:t>
            </a:r>
            <a:endParaRPr lang="en-US" altLang="ko-KR" sz="1600" b="1" dirty="0" smtClean="0"/>
          </a:p>
          <a:p>
            <a:pPr lvl="1"/>
            <a:r>
              <a:rPr lang="en-US" altLang="ko-KR" sz="1600" b="1" dirty="0"/>
              <a:t>}</a:t>
            </a:r>
            <a:endParaRPr lang="en-US" altLang="ko-KR" sz="1600" b="1" dirty="0" smtClean="0"/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88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96330" y="3501846"/>
            <a:ext cx="8424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60826" y="693490"/>
            <a:ext cx="72008" cy="5544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63506" y="1845618"/>
            <a:ext cx="1269481" cy="93610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문서객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834" y="72484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m/a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4193" y="1084888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myFunction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665811" y="6207902"/>
            <a:ext cx="28803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65811" y="5775854"/>
            <a:ext cx="28803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65811" y="4552851"/>
            <a:ext cx="28803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2160" y="58440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406" y="49648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f()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5224" y="5275406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txt=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aaa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3165" y="4906074"/>
            <a:ext cx="311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numbers = [45, 4, 9, 16, 25]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247" y="4536742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myFunction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=@200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15390" y="1917626"/>
            <a:ext cx="1224136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</a:t>
            </a:r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76850" y="1917626"/>
            <a:ext cx="2016224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b=@200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987056" y="2061642"/>
            <a:ext cx="996363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2282" y="175647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@200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화살표 연결선 30"/>
          <p:cNvCxnSpPr>
            <a:endCxn id="26" idx="7"/>
          </p:cNvCxnSpPr>
          <p:nvPr/>
        </p:nvCxnSpPr>
        <p:spPr>
          <a:xfrm flipH="1" flipV="1">
            <a:off x="3837505" y="2188186"/>
            <a:ext cx="1887417" cy="19749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0304" y="156543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@100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92762" y="1729778"/>
            <a:ext cx="17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member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977161" y="2242394"/>
            <a:ext cx="40394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65811" y="3717826"/>
            <a:ext cx="2880320" cy="0"/>
          </a:xfrm>
          <a:prstGeom prst="line">
            <a:avLst/>
          </a:prstGeom>
          <a:ln w="38100">
            <a:solidFill>
              <a:srgbClr val="B82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913" y="39243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콜백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>
            <a:stCxn id="49" idx="0"/>
          </p:cNvCxnSpPr>
          <p:nvPr/>
        </p:nvCxnSpPr>
        <p:spPr>
          <a:xfrm flipV="1">
            <a:off x="3228415" y="2853730"/>
            <a:ext cx="2712531" cy="10778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98247" y="3931537"/>
            <a:ext cx="28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작업하면  여기에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txt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988618" y="3924304"/>
            <a:ext cx="504056" cy="3765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387" y="31420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2988619" y="2099111"/>
            <a:ext cx="424442" cy="26222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04193" y="2525518"/>
            <a:ext cx="23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txt:undefined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+………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896830" y="1565437"/>
            <a:ext cx="39244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179133" y="1565437"/>
            <a:ext cx="36257" cy="193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0346" y="612845"/>
            <a:ext cx="78488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//console.log(this===global);//false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={</a:t>
            </a:r>
          </a:p>
          <a:p>
            <a:r>
              <a:rPr lang="en-US" altLang="ko-KR" dirty="0"/>
              <a:t>txt : "</a:t>
            </a:r>
            <a:r>
              <a:rPr lang="en-US" altLang="ko-KR" dirty="0" err="1"/>
              <a:t>aaa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numbers : [45, 4, 9, 16, 25],</a:t>
            </a:r>
          </a:p>
          <a:p>
            <a:r>
              <a:rPr lang="en-US" altLang="ko-KR" dirty="0" err="1"/>
              <a:t>myFunction:function</a:t>
            </a:r>
            <a:r>
              <a:rPr lang="en-US" altLang="ko-KR" dirty="0"/>
              <a:t> () {</a:t>
            </a:r>
          </a:p>
          <a:p>
            <a:r>
              <a:rPr lang="en-US" altLang="ko-KR" dirty="0"/>
              <a:t>//console.log(this===</a:t>
            </a:r>
            <a:r>
              <a:rPr lang="en-US" altLang="ko-KR" dirty="0" err="1"/>
              <a:t>obj</a:t>
            </a:r>
            <a:r>
              <a:rPr lang="en-US" altLang="ko-KR" dirty="0"/>
              <a:t>);//true ==&gt; </a:t>
            </a:r>
            <a:r>
              <a:rPr lang="ko-KR" altLang="en-US" dirty="0"/>
              <a:t>여기서 </a:t>
            </a:r>
            <a:r>
              <a:rPr lang="en-US" altLang="ko-KR" dirty="0"/>
              <a:t>this</a:t>
            </a:r>
            <a:r>
              <a:rPr lang="ko-KR" altLang="en-US" dirty="0"/>
              <a:t>가 </a:t>
            </a:r>
            <a:r>
              <a:rPr lang="ko-KR" altLang="en-US" dirty="0" err="1"/>
              <a:t>콜백</a:t>
            </a:r>
            <a:r>
              <a:rPr lang="ko-KR" altLang="en-US" dirty="0"/>
              <a:t> 안에서 쓰일 수 없음</a:t>
            </a:r>
          </a:p>
          <a:p>
            <a:r>
              <a:rPr lang="en-US" altLang="ko-KR" dirty="0" err="1"/>
              <a:t>this.numbers.forEach</a:t>
            </a:r>
            <a:r>
              <a:rPr lang="en-US" altLang="ko-KR" dirty="0"/>
              <a:t>(function (</a:t>
            </a:r>
            <a:r>
              <a:rPr lang="en-US" altLang="ko-KR" dirty="0" err="1"/>
              <a:t>ele,i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//console.log(this===</a:t>
            </a:r>
            <a:r>
              <a:rPr lang="en-US" altLang="ko-KR" dirty="0" err="1"/>
              <a:t>obj</a:t>
            </a:r>
            <a:r>
              <a:rPr lang="en-US" altLang="ko-KR" dirty="0"/>
              <a:t>);//false</a:t>
            </a:r>
          </a:p>
          <a:p>
            <a:r>
              <a:rPr lang="en-US" altLang="ko-KR" dirty="0"/>
              <a:t>//console.log(this===global);//true</a:t>
            </a:r>
          </a:p>
          <a:p>
            <a:r>
              <a:rPr lang="en-US" altLang="ko-KR" dirty="0"/>
              <a:t>this.txt += (":"+ i +"</a:t>
            </a:r>
            <a:r>
              <a:rPr lang="ko-KR" altLang="en-US" dirty="0"/>
              <a:t>번째 값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en-US" altLang="ko-KR" dirty="0" err="1"/>
              <a:t>ele</a:t>
            </a:r>
            <a:r>
              <a:rPr lang="en-US" altLang="ko-KR" dirty="0"/>
              <a:t> +"\t"); </a:t>
            </a:r>
          </a:p>
          <a:p>
            <a:r>
              <a:rPr lang="en-US" altLang="ko-KR" dirty="0"/>
              <a:t>});</a:t>
            </a:r>
          </a:p>
          <a:p>
            <a:r>
              <a:rPr lang="en-US" altLang="ko-KR" dirty="0"/>
              <a:t>console.log("==="+this.txt);</a:t>
            </a:r>
          </a:p>
          <a:p>
            <a:r>
              <a:rPr lang="en-US" altLang="ko-KR" dirty="0"/>
              <a:t>console.log("&gt;&gt;&gt;"+global.txt);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//console.log(this===</a:t>
            </a:r>
            <a:r>
              <a:rPr lang="en-US" altLang="ko-KR" dirty="0" err="1"/>
              <a:t>obj</a:t>
            </a:r>
            <a:r>
              <a:rPr lang="en-US" altLang="ko-KR" dirty="0"/>
              <a:t>);//false</a:t>
            </a:r>
          </a:p>
          <a:p>
            <a:r>
              <a:rPr lang="en-US" altLang="ko-KR" dirty="0" err="1"/>
              <a:t>obj.myFunction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//console.log(obj.txt);</a:t>
            </a:r>
          </a:p>
          <a:p>
            <a:r>
              <a:rPr lang="en-US" altLang="ko-KR" dirty="0"/>
              <a:t>//console.log(this.txt);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387" y="31420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5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96330" y="3501846"/>
            <a:ext cx="8424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60826" y="693490"/>
            <a:ext cx="72008" cy="5544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094047" y="1005029"/>
            <a:ext cx="1269481" cy="93610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문서객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834" y="72484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m/a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4193" y="1084888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myFunction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665811" y="6207902"/>
            <a:ext cx="28803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65811" y="5775854"/>
            <a:ext cx="28803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65811" y="4552851"/>
            <a:ext cx="28803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2160" y="58440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406" y="49648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f()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5224" y="527540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obj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=@200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15390" y="1917626"/>
            <a:ext cx="1224136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</a:t>
            </a:r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76850" y="1917626"/>
            <a:ext cx="2016224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0845" y="7248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@100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92762" y="1729778"/>
            <a:ext cx="17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member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977161" y="2242394"/>
            <a:ext cx="40394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65811" y="3717826"/>
            <a:ext cx="2880320" cy="0"/>
          </a:xfrm>
          <a:prstGeom prst="line">
            <a:avLst/>
          </a:prstGeom>
          <a:ln w="38100">
            <a:solidFill>
              <a:srgbClr val="B82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913" y="39243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콜백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>
            <a:stCxn id="49" idx="0"/>
          </p:cNvCxnSpPr>
          <p:nvPr/>
        </p:nvCxnSpPr>
        <p:spPr>
          <a:xfrm flipV="1">
            <a:off x="3228415" y="2853730"/>
            <a:ext cx="2712531" cy="10778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98247" y="3931537"/>
            <a:ext cx="28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작업하면 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txt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988618" y="3924304"/>
            <a:ext cx="504056" cy="3765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0346" y="2415817"/>
            <a:ext cx="2627924" cy="93610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txt=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numbers=[45,4,9,.16,25]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myFunction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=@300</a:t>
            </a:r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8187" y="218818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@200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리터럴객체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구부러진 연결선 3"/>
          <p:cNvCxnSpPr>
            <a:stCxn id="21" idx="1"/>
            <a:endCxn id="30" idx="2"/>
          </p:cNvCxnSpPr>
          <p:nvPr/>
        </p:nvCxnSpPr>
        <p:spPr>
          <a:xfrm rot="10800000">
            <a:off x="540346" y="2883870"/>
            <a:ext cx="1724878" cy="2576203"/>
          </a:xfrm>
          <a:prstGeom prst="curvedConnector3">
            <a:avLst>
              <a:gd name="adj1" fmla="val 113253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4387" y="31420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549550" y="1454220"/>
            <a:ext cx="879228" cy="73396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6605" y="111926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@300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구부러진 연결선 39"/>
          <p:cNvCxnSpPr/>
          <p:nvPr/>
        </p:nvCxnSpPr>
        <p:spPr>
          <a:xfrm rot="5400000" flipH="1" flipV="1">
            <a:off x="2245293" y="1765497"/>
            <a:ext cx="1615534" cy="99298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43488" y="2459392"/>
            <a:ext cx="23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txt:undefined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+………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896830" y="1565437"/>
            <a:ext cx="39244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179133" y="1565437"/>
            <a:ext cx="36257" cy="193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209" y="773350"/>
            <a:ext cx="4032448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a=10; //</a:t>
            </a:r>
            <a:r>
              <a:rPr lang="ko-KR" altLang="en-US" sz="1400" b="1" dirty="0"/>
              <a:t>이 문서 </a:t>
            </a:r>
            <a:r>
              <a:rPr lang="en-US" altLang="ko-KR" sz="1400" b="1" dirty="0"/>
              <a:t>f()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local stack</a:t>
            </a:r>
          </a:p>
          <a:p>
            <a:r>
              <a:rPr lang="en-US" altLang="ko-KR" sz="1400" b="1" dirty="0"/>
              <a:t>b=20; //global member</a:t>
            </a:r>
          </a:p>
          <a:p>
            <a:r>
              <a:rPr lang="en-US" altLang="ko-KR" sz="1400" b="1" dirty="0" err="1"/>
              <a:t>this.c</a:t>
            </a:r>
            <a:r>
              <a:rPr lang="en-US" altLang="ko-KR" sz="1400" b="1" dirty="0"/>
              <a:t>=30; //</a:t>
            </a:r>
            <a:r>
              <a:rPr lang="ko-KR" altLang="en-US" sz="1400" b="1" dirty="0"/>
              <a:t>문서</a:t>
            </a:r>
            <a:r>
              <a:rPr lang="en-US" altLang="ko-KR" sz="1400" b="1" dirty="0"/>
              <a:t>{} member</a:t>
            </a:r>
          </a:p>
          <a:p>
            <a:r>
              <a:rPr lang="en-US" altLang="ko-KR" sz="1400" b="1" dirty="0"/>
              <a:t>function d(){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e=40;//d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local stack</a:t>
            </a:r>
          </a:p>
          <a:p>
            <a:r>
              <a:rPr lang="en-US" altLang="ko-KR" sz="1400" b="1" dirty="0"/>
              <a:t>f=50; //global member</a:t>
            </a:r>
          </a:p>
          <a:p>
            <a:r>
              <a:rPr lang="en-US" altLang="ko-KR" sz="1400" b="1" dirty="0" err="1"/>
              <a:t>this.g</a:t>
            </a:r>
            <a:r>
              <a:rPr lang="en-US" altLang="ko-KR" sz="1400" b="1" dirty="0"/>
              <a:t>=60; //global member</a:t>
            </a:r>
          </a:p>
          <a:p>
            <a:r>
              <a:rPr lang="en-US" altLang="ko-KR" sz="1400" b="1" dirty="0"/>
              <a:t>}</a:t>
            </a:r>
          </a:p>
          <a:p>
            <a:r>
              <a:rPr lang="en-US" altLang="ko-KR" sz="1400" b="1" dirty="0"/>
              <a:t>d();</a:t>
            </a:r>
          </a:p>
          <a:p>
            <a:r>
              <a:rPr lang="en-US" altLang="ko-KR" sz="1400" b="1" dirty="0"/>
              <a:t>console.log(</a:t>
            </a:r>
            <a:r>
              <a:rPr lang="en-US" altLang="ko-KR" sz="1400" b="1" dirty="0" err="1"/>
              <a:t>global.g</a:t>
            </a:r>
            <a:r>
              <a:rPr lang="en-US" altLang="ko-KR" sz="1400" b="1" dirty="0"/>
              <a:t>);//60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55517" y="773350"/>
            <a:ext cx="3816424" cy="224676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a=10; //</a:t>
            </a:r>
            <a:r>
              <a:rPr lang="ko-KR" altLang="en-US" sz="1400" b="1" dirty="0"/>
              <a:t>이 문서 </a:t>
            </a:r>
            <a:r>
              <a:rPr lang="en-US" altLang="ko-KR" sz="1400" b="1" dirty="0"/>
              <a:t>f()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local stack</a:t>
            </a:r>
          </a:p>
          <a:p>
            <a:r>
              <a:rPr lang="en-US" altLang="ko-KR" sz="1400" b="1" dirty="0"/>
              <a:t>b=20; //global member</a:t>
            </a:r>
          </a:p>
          <a:p>
            <a:r>
              <a:rPr lang="en-US" altLang="ko-KR" sz="1400" b="1" dirty="0" err="1"/>
              <a:t>this.c</a:t>
            </a:r>
            <a:r>
              <a:rPr lang="en-US" altLang="ko-KR" sz="1400" b="1" dirty="0"/>
              <a:t>=30; //</a:t>
            </a:r>
            <a:r>
              <a:rPr lang="ko-KR" altLang="en-US" sz="1400" b="1" dirty="0"/>
              <a:t>문서</a:t>
            </a:r>
            <a:r>
              <a:rPr lang="en-US" altLang="ko-KR" sz="1400" b="1" dirty="0"/>
              <a:t>{} member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d=function (){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e=40;//d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local stack</a:t>
            </a:r>
          </a:p>
          <a:p>
            <a:r>
              <a:rPr lang="en-US" altLang="ko-KR" sz="1400" b="1" dirty="0"/>
              <a:t>f=50; //global member</a:t>
            </a:r>
          </a:p>
          <a:p>
            <a:r>
              <a:rPr lang="en-US" altLang="ko-KR" sz="1400" b="1" dirty="0" err="1"/>
              <a:t>this.g</a:t>
            </a:r>
            <a:r>
              <a:rPr lang="en-US" altLang="ko-KR" sz="1400" b="1" dirty="0"/>
              <a:t>=60; //global member</a:t>
            </a:r>
          </a:p>
          <a:p>
            <a:r>
              <a:rPr lang="en-US" altLang="ko-KR" sz="1400" b="1" dirty="0"/>
              <a:t>}</a:t>
            </a:r>
          </a:p>
          <a:p>
            <a:r>
              <a:rPr lang="en-US" altLang="ko-KR" sz="1400" b="1" dirty="0"/>
              <a:t>d();</a:t>
            </a:r>
          </a:p>
          <a:p>
            <a:r>
              <a:rPr lang="en-US" altLang="ko-KR" sz="1400" b="1" dirty="0"/>
              <a:t>console.log(</a:t>
            </a:r>
            <a:r>
              <a:rPr lang="en-US" altLang="ko-KR" sz="1400" b="1" dirty="0" err="1"/>
              <a:t>global.g</a:t>
            </a:r>
            <a:r>
              <a:rPr lang="en-US" altLang="ko-KR" sz="1400" b="1" dirty="0"/>
              <a:t>);//60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59433" y="3213770"/>
            <a:ext cx="4572000" cy="28931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a=10; //</a:t>
            </a:r>
            <a:r>
              <a:rPr lang="ko-KR" altLang="en-US" sz="1400" b="1" dirty="0"/>
              <a:t>이 문서 </a:t>
            </a:r>
            <a:r>
              <a:rPr lang="en-US" altLang="ko-KR" sz="1400" b="1" dirty="0"/>
              <a:t>f()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local stack</a:t>
            </a:r>
          </a:p>
          <a:p>
            <a:r>
              <a:rPr lang="en-US" altLang="ko-KR" sz="1400" b="1" dirty="0"/>
              <a:t>b=20; //global member</a:t>
            </a:r>
          </a:p>
          <a:p>
            <a:r>
              <a:rPr lang="en-US" altLang="ko-KR" sz="1400" b="1" dirty="0" err="1"/>
              <a:t>this.c</a:t>
            </a:r>
            <a:r>
              <a:rPr lang="en-US" altLang="ko-KR" sz="1400" b="1" dirty="0"/>
              <a:t>=30; //</a:t>
            </a:r>
            <a:r>
              <a:rPr lang="ko-KR" altLang="en-US" sz="1400" b="1" dirty="0"/>
              <a:t>문서</a:t>
            </a:r>
            <a:r>
              <a:rPr lang="en-US" altLang="ko-KR" sz="1400" b="1" dirty="0"/>
              <a:t>{} member</a:t>
            </a:r>
          </a:p>
          <a:p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err="1"/>
              <a:t>var</a:t>
            </a:r>
            <a:r>
              <a:rPr lang="en-US" altLang="ko-KR" sz="1400" b="1" dirty="0"/>
              <a:t> d={</a:t>
            </a:r>
          </a:p>
          <a:p>
            <a:r>
              <a:rPr lang="en-US" altLang="ko-KR" sz="1400" b="1" dirty="0" smtClean="0"/>
              <a:t>  d2:function </a:t>
            </a:r>
            <a:r>
              <a:rPr lang="en-US" altLang="ko-KR" sz="1400" b="1" dirty="0"/>
              <a:t>(){</a:t>
            </a:r>
          </a:p>
          <a:p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e=40;//d2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local stack</a:t>
            </a:r>
          </a:p>
          <a:p>
            <a:r>
              <a:rPr lang="en-US" altLang="ko-KR" sz="1400" b="1" dirty="0" smtClean="0"/>
              <a:t>  f=50</a:t>
            </a:r>
            <a:r>
              <a:rPr lang="en-US" altLang="ko-KR" sz="1400" b="1" dirty="0"/>
              <a:t>; //global member</a:t>
            </a:r>
          </a:p>
          <a:p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this.g</a:t>
            </a:r>
            <a:r>
              <a:rPr lang="en-US" altLang="ko-KR" sz="1400" b="1" dirty="0" smtClean="0"/>
              <a:t>=60</a:t>
            </a:r>
            <a:r>
              <a:rPr lang="en-US" altLang="ko-KR" sz="1400" b="1" dirty="0"/>
              <a:t>; //d member</a:t>
            </a:r>
          </a:p>
          <a:p>
            <a:r>
              <a:rPr lang="en-US" altLang="ko-KR" sz="1400" b="1" dirty="0" smtClean="0"/>
              <a:t>  }</a:t>
            </a:r>
            <a:endParaRPr lang="en-US" altLang="ko-KR" sz="1400" b="1" dirty="0"/>
          </a:p>
          <a:p>
            <a:r>
              <a:rPr lang="en-US" altLang="ko-KR" sz="1400" b="1" dirty="0"/>
              <a:t>}</a:t>
            </a:r>
          </a:p>
          <a:p>
            <a:r>
              <a:rPr lang="en-US" altLang="ko-KR" sz="1400" b="1" dirty="0"/>
              <a:t>d.d2();</a:t>
            </a:r>
          </a:p>
          <a:p>
            <a:r>
              <a:rPr lang="en-US" altLang="ko-KR" sz="1400" b="1" dirty="0"/>
              <a:t>console.log(</a:t>
            </a:r>
            <a:r>
              <a:rPr lang="en-US" altLang="ko-KR" sz="1400" b="1" dirty="0" err="1"/>
              <a:t>d.g</a:t>
            </a:r>
            <a:r>
              <a:rPr lang="en-US" altLang="ko-KR" sz="1400" b="1" dirty="0"/>
              <a:t>);//60</a:t>
            </a:r>
          </a:p>
        </p:txBody>
      </p:sp>
    </p:spTree>
    <p:extLst>
      <p:ext uri="{BB962C8B-B14F-4D97-AF65-F5344CB8AC3E}">
        <p14:creationId xmlns:p14="http://schemas.microsoft.com/office/powerpoint/2010/main" val="7751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e9017f0e8d8ac18517b0d6c4e3ad656afcfaa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CU 표준 폰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33005</TotalTime>
  <Words>342</Words>
  <Application>Microsoft Office PowerPoint</Application>
  <PresentationFormat>사용자 지정</PresentationFormat>
  <Paragraphs>119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JEMM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webdesign</dc:creator>
  <cp:lastModifiedBy>student</cp:lastModifiedBy>
  <cp:revision>6395</cp:revision>
  <cp:lastPrinted>2019-06-18T04:13:48Z</cp:lastPrinted>
  <dcterms:created xsi:type="dcterms:W3CDTF">2006-05-09T06:23:44Z</dcterms:created>
  <dcterms:modified xsi:type="dcterms:W3CDTF">2019-06-19T01:30:07Z</dcterms:modified>
</cp:coreProperties>
</file>