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AF47E-4EDD-9144-51A5-C928B7A7B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D135D5-17C3-AE03-D7D5-739BAB298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FFF6C-11A9-5A78-78B2-C2B6DF86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9500-1535-4024-8F1A-3FED14D40BF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08942C-D9EE-8688-E871-AB844A94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1834EC-421F-36C6-5656-48AEBB8A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CEC0-BBD1-48BE-BBEC-F3E409E28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9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474CD-EB4F-A6BD-5A93-B46613F1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D60264-01AF-7DFB-C1E3-9E61EBF0C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CED611-A101-D7C9-2BDD-1EA2BB8A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9500-1535-4024-8F1A-3FED14D40BF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696F9-DF3F-1A73-67B4-C37FC6F20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4ECFC7-9019-903A-D21D-1B24EB9D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CEC0-BBD1-48BE-BBEC-F3E409E28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476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9F2D67-8B28-02C7-2B94-34750BF8C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24915C-FB97-D016-6C07-F76913832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164101-CFBE-BB8D-63E1-EE57DE9F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9500-1535-4024-8F1A-3FED14D40BF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63D1F-FE20-8194-B19A-2CD76C15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5579C-9A94-5656-09C0-425161F4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CEC0-BBD1-48BE-BBEC-F3E409E28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7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F7D65-8D76-23C0-4641-E29F23EB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99519F-13BC-F00D-3F56-8C38F7B8C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659BF-88BF-789F-75B0-4671A497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9500-1535-4024-8F1A-3FED14D40BF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8455E2-30E6-C46E-3CE2-6B0C36C9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5F294B-9D1D-0848-4543-B12DADBD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CEC0-BBD1-48BE-BBEC-F3E409E28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56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8588B-6639-597A-64AE-FFE1233A9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75C39D-AC8D-D53C-F1D0-C198B8B8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C43177-E29A-DD05-8D5F-FFCCED2D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9500-1535-4024-8F1A-3FED14D40BF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95F45F-ADC7-120C-17AB-64142A687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725FF-9BDD-8091-5B8D-9EEBD9F7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CEC0-BBD1-48BE-BBEC-F3E409E28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3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8700A-4ECC-1A79-0992-53E4168B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E2962-4D98-4674-01DC-2807E5C76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C60903-98F7-53C5-7047-00F204C49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FD394E-CF6B-3610-EC57-5D7A49FC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9500-1535-4024-8F1A-3FED14D40BF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3ECC66-1771-255B-FABD-3BCAA150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A51C8-9888-E526-B036-A68AFE9B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CEC0-BBD1-48BE-BBEC-F3E409E28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440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1A111-2F7F-5225-A878-52B05D87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770B1-70B6-D994-6229-4C12688C4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0532D3-EB13-66C8-21F7-09CF7CCC3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EC2296-9B96-4B41-676A-CE11B9BDF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88E136-31D2-755C-5A8F-3DC7009FD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DC58FE-9AB5-8CBA-DC6B-33AFB548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9500-1535-4024-8F1A-3FED14D40BF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0CCE24-4FE0-7BDD-C830-96448431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289B49-BC98-98A0-A567-EE0AEB9C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CEC0-BBD1-48BE-BBEC-F3E409E28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55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8D583-01F0-A8DF-D7E5-C4CE0BD5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A2293D-E21E-EE08-3A5D-1CC1B1B3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9500-1535-4024-8F1A-3FED14D40BF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BE411B-9B5B-10D5-7A68-B45D4B63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B912FA-4FAE-BF5B-DD83-52D690CDF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CEC0-BBD1-48BE-BBEC-F3E409E28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75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C43526-AB44-3C8E-1289-59F25641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9500-1535-4024-8F1A-3FED14D40BF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538EA7-80A8-BBAC-EB6C-597CA75E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DA5D99-F429-EFE9-A095-B3F4861E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CEC0-BBD1-48BE-BBEC-F3E409E28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1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C9B97-C650-4E29-8B11-DF53CB3F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0EC99-44C3-1FCA-63C3-455DAD651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8BCBC3-F80B-B053-2218-F591965BA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607AAC-E959-2EA1-B827-8AC3353D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9500-1535-4024-8F1A-3FED14D40BF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B915C-8AFD-9C99-01DE-F0DA3878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92524-2813-5821-7C1F-283D8429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CEC0-BBD1-48BE-BBEC-F3E409E28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8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CCEBF6-5B27-621B-34C4-44575AD0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78D4DE-F8DE-0434-5FBC-EE8DFAEFC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AAC31C-1C18-F170-0301-A377B0171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37BE3-4FF2-4D36-FEC7-A4EE4367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9500-1535-4024-8F1A-3FED14D40BF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4E7D3-238C-2807-88DD-37D3B4CA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F5B95D-E338-A4B3-4971-03F7D9E2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FCEC0-BBD1-48BE-BBEC-F3E409E28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9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3BC0DA-BB46-90FE-B6E7-2E261D6B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382695-EF20-57E3-8424-69743BA1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15708-B97F-5854-F6C0-4CEA65917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09500-1535-4024-8F1A-3FED14D40BF1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F1DF86-90E3-9D55-7411-4A21A099D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E6388-A778-746A-293D-7774E6AB8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FCEC0-BBD1-48BE-BBEC-F3E409E28B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14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그림 4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814DDCE-A88E-55E6-411C-879E2701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3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3951A9-F662-452F-4750-E05C0EEB9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시스템 개요</a:t>
            </a:r>
          </a:p>
          <a:p>
            <a:r>
              <a:rPr lang="ko-KR" altLang="en-US"/>
              <a:t>본 문서는 제공된 구성도를 바탕으로 개발된 </a:t>
            </a:r>
            <a:r>
              <a:rPr lang="en-US" altLang="ko-KR"/>
              <a:t>LLM </a:t>
            </a:r>
            <a:r>
              <a:rPr lang="ko-KR" altLang="en-US"/>
              <a:t>연동 웹 애플리케이션의 전체 구조와 기능에 대해 설명합니다</a:t>
            </a:r>
            <a:r>
              <a:rPr lang="en-US" altLang="ko-KR"/>
              <a:t>. </a:t>
            </a:r>
            <a:r>
              <a:rPr lang="ko-KR" altLang="en-US"/>
              <a:t>이 시스템은 </a:t>
            </a:r>
            <a:r>
              <a:rPr lang="en-US" altLang="ko-KR" b="1"/>
              <a:t>Flask</a:t>
            </a:r>
            <a:r>
              <a:rPr lang="ko-KR" altLang="en-US"/>
              <a:t>를 기반으로 한 웹 애플리케이션으로</a:t>
            </a:r>
            <a:r>
              <a:rPr lang="en-US" altLang="ko-KR"/>
              <a:t>, </a:t>
            </a:r>
            <a:r>
              <a:rPr lang="en-US" altLang="ko-KR" b="1"/>
              <a:t>AWS EC2</a:t>
            </a:r>
            <a:r>
              <a:rPr lang="ko-KR" altLang="en-US"/>
              <a:t>에 배포됩니다</a:t>
            </a:r>
            <a:r>
              <a:rPr lang="en-US" altLang="ko-KR"/>
              <a:t>. </a:t>
            </a:r>
            <a:r>
              <a:rPr lang="ko-KR" altLang="en-US"/>
              <a:t>사용자의 </a:t>
            </a:r>
            <a:r>
              <a:rPr lang="en-US" altLang="ko-KR" b="1"/>
              <a:t>GitHub </a:t>
            </a:r>
            <a:r>
              <a:rPr lang="ko-KR" altLang="en-US" b="1"/>
              <a:t>저장소 데이터를 분석</a:t>
            </a:r>
            <a:r>
              <a:rPr lang="ko-KR" altLang="en-US"/>
              <a:t>하고 </a:t>
            </a:r>
            <a:r>
              <a:rPr lang="en-US" altLang="ko-KR" b="1"/>
              <a:t>OpenAI</a:t>
            </a:r>
            <a:r>
              <a:rPr lang="ko-KR" altLang="en-US" b="1"/>
              <a:t>의 </a:t>
            </a:r>
            <a:r>
              <a:rPr lang="en-US" altLang="ko-KR" b="1"/>
              <a:t>GPT-4 </a:t>
            </a:r>
            <a:r>
              <a:rPr lang="ko-KR" altLang="en-US" b="1"/>
              <a:t>모델</a:t>
            </a:r>
            <a:r>
              <a:rPr lang="ko-KR" altLang="en-US"/>
              <a:t>과 연동하여 코드에 대한 질의응답 및 수정을 지원하는 것을 핵심 기능으로 합니다</a:t>
            </a:r>
            <a:r>
              <a:rPr lang="en-US" altLang="ko-KR"/>
              <a:t>. </a:t>
            </a:r>
            <a:r>
              <a:rPr lang="ko-KR" altLang="en-US"/>
              <a:t>데이터 저장은 </a:t>
            </a:r>
            <a:r>
              <a:rPr lang="en-US" altLang="ko-KR" b="1"/>
              <a:t>Google Cloud</a:t>
            </a:r>
            <a:r>
              <a:rPr lang="ko-KR" altLang="en-US" b="1"/>
              <a:t>의 </a:t>
            </a:r>
            <a:r>
              <a:rPr lang="en-US" altLang="ko-KR" b="1"/>
              <a:t>MySQL</a:t>
            </a:r>
            <a:r>
              <a:rPr lang="ko-KR" altLang="en-US"/>
              <a:t>과 벡터 </a:t>
            </a:r>
            <a:r>
              <a:rPr lang="en-US" altLang="ko-KR"/>
              <a:t>DB</a:t>
            </a:r>
            <a:r>
              <a:rPr lang="ko-KR" altLang="en-US"/>
              <a:t>인 </a:t>
            </a:r>
            <a:r>
              <a:rPr lang="en-US" altLang="ko-KR" b="1"/>
              <a:t>ChromaDB</a:t>
            </a:r>
            <a:r>
              <a:rPr lang="ko-KR" altLang="en-US"/>
              <a:t>를 함께 사용합니다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953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0E718-E9E4-B81F-0A57-8AD8E4EE8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0888" y="1490870"/>
            <a:ext cx="8232912" cy="4686093"/>
          </a:xfrm>
        </p:spPr>
        <p:txBody>
          <a:bodyPr anchor="ctr">
            <a:noAutofit/>
          </a:bodyPr>
          <a:lstStyle/>
          <a:p>
            <a:r>
              <a:rPr lang="en-US" altLang="ko-KR" sz="1100" b="1" dirty="0"/>
              <a:t>2. </a:t>
            </a:r>
            <a:r>
              <a:rPr lang="ko-KR" altLang="en-US" sz="1100" b="1" dirty="0"/>
              <a:t>시스템 아키텍처</a:t>
            </a:r>
          </a:p>
          <a:p>
            <a:r>
              <a:rPr lang="ko-KR" altLang="en-US" sz="1100" dirty="0"/>
              <a:t>본 시스템은 크게 </a:t>
            </a:r>
            <a:r>
              <a:rPr lang="ko-KR" altLang="en-US" sz="1100" b="1" dirty="0"/>
              <a:t>웹 애플리케이션</a:t>
            </a:r>
            <a:r>
              <a:rPr lang="en-US" altLang="ko-KR" sz="1100" b="1" dirty="0"/>
              <a:t>(Flask)</a:t>
            </a:r>
            <a:r>
              <a:rPr lang="en-US" altLang="ko-KR" sz="1100" dirty="0"/>
              <a:t>, </a:t>
            </a:r>
            <a:r>
              <a:rPr lang="ko-KR" altLang="en-US" sz="1100" b="1" dirty="0"/>
              <a:t>외부 서비스 연동</a:t>
            </a:r>
            <a:r>
              <a:rPr lang="en-US" altLang="ko-KR" sz="1100" dirty="0"/>
              <a:t>, </a:t>
            </a:r>
            <a:r>
              <a:rPr lang="ko-KR" altLang="en-US" sz="1100" dirty="0"/>
              <a:t>그리고 </a:t>
            </a:r>
            <a:r>
              <a:rPr lang="ko-KR" altLang="en-US" sz="1100" b="1" dirty="0"/>
              <a:t>인프라 및 데이터베이스</a:t>
            </a:r>
            <a:r>
              <a:rPr lang="ko-KR" altLang="en-US" sz="1100" dirty="0"/>
              <a:t>로 구성됩니다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2.1. </a:t>
            </a:r>
            <a:r>
              <a:rPr lang="ko-KR" altLang="en-US" sz="1100" b="1" dirty="0"/>
              <a:t>인프라 및 데이터베이스</a:t>
            </a:r>
          </a:p>
          <a:p>
            <a:r>
              <a:rPr lang="ko-KR" altLang="en-US" sz="1100" b="1" dirty="0"/>
              <a:t>클라우드 인프라 </a:t>
            </a:r>
            <a:r>
              <a:rPr lang="en-US" altLang="ko-KR" sz="1100" b="1" dirty="0"/>
              <a:t>(AWS)</a:t>
            </a:r>
            <a:r>
              <a:rPr lang="en-US" altLang="ko-KR" sz="1100" dirty="0"/>
              <a:t>: </a:t>
            </a:r>
            <a:r>
              <a:rPr lang="ko-KR" altLang="en-US" sz="1100" dirty="0"/>
              <a:t>웹 애플리케이션 서버는 </a:t>
            </a:r>
            <a:r>
              <a:rPr lang="en-US" altLang="ko-KR" sz="1100" b="1" dirty="0"/>
              <a:t>AWS EC2 </a:t>
            </a:r>
            <a:r>
              <a:rPr lang="ko-KR" altLang="en-US" sz="1100" b="1" dirty="0"/>
              <a:t>인스턴스</a:t>
            </a:r>
            <a:r>
              <a:rPr lang="ko-KR" altLang="en-US" sz="1100" dirty="0"/>
              <a:t>에 배포되어 안정적인 서비스를 제공합니다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b="1" dirty="0"/>
              <a:t>메인 데이터베이스 </a:t>
            </a:r>
            <a:r>
              <a:rPr lang="en-US" altLang="ko-KR" sz="1100" b="1" dirty="0"/>
              <a:t>(Google Cloud MySQL)</a:t>
            </a:r>
            <a:r>
              <a:rPr lang="en-US" altLang="ko-KR" sz="1100" dirty="0"/>
              <a:t>:</a:t>
            </a:r>
          </a:p>
          <a:p>
            <a:pPr lvl="1"/>
            <a:r>
              <a:rPr lang="ko-KR" altLang="en-US" sz="1100" dirty="0"/>
              <a:t>사용자 정보 </a:t>
            </a:r>
            <a:r>
              <a:rPr lang="en-US" altLang="ko-KR" sz="1100" dirty="0"/>
              <a:t>(GitHub/Google OAuth </a:t>
            </a:r>
            <a:r>
              <a:rPr lang="ko-KR" altLang="en-US" sz="1100" dirty="0"/>
              <a:t>연동 정보</a:t>
            </a:r>
            <a:r>
              <a:rPr lang="en-US" altLang="ko-KR" sz="1100" dirty="0"/>
              <a:t>), </a:t>
            </a:r>
            <a:r>
              <a:rPr lang="ko-KR" altLang="en-US" sz="1100" dirty="0"/>
              <a:t>세션 정보</a:t>
            </a:r>
            <a:r>
              <a:rPr lang="en-US" altLang="ko-KR" sz="1100" dirty="0"/>
              <a:t>, </a:t>
            </a:r>
            <a:r>
              <a:rPr lang="ko-KR" altLang="en-US" sz="1100" dirty="0"/>
              <a:t>대화 기록</a:t>
            </a:r>
            <a:r>
              <a:rPr lang="en-US" altLang="ko-KR" sz="1100" dirty="0"/>
              <a:t>, </a:t>
            </a:r>
            <a:r>
              <a:rPr lang="ko-KR" altLang="en-US" sz="1100" dirty="0"/>
              <a:t>코드 수정 내역 등 정형 데이터를 저장하고 관리합니다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b="1" dirty="0"/>
              <a:t>벡터 데이터베이스 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ChromaDB</a:t>
            </a:r>
            <a:r>
              <a:rPr lang="en-US" altLang="ko-KR" sz="1100" b="1" dirty="0"/>
              <a:t>)</a:t>
            </a:r>
            <a:r>
              <a:rPr lang="en-US" altLang="ko-KR" sz="1100" dirty="0"/>
              <a:t>:</a:t>
            </a:r>
          </a:p>
          <a:p>
            <a:pPr lvl="1"/>
            <a:r>
              <a:rPr lang="en-US" altLang="ko-KR" sz="1100" dirty="0"/>
              <a:t>GitHub </a:t>
            </a:r>
            <a:r>
              <a:rPr lang="ko-KR" altLang="en-US" sz="1100" dirty="0"/>
              <a:t>저장소 분석 결과 및 선별된 대화 내용을 </a:t>
            </a:r>
            <a:r>
              <a:rPr lang="ko-KR" altLang="en-US" sz="1100" dirty="0" err="1"/>
              <a:t>임베딩하여</a:t>
            </a:r>
            <a:r>
              <a:rPr lang="ko-KR" altLang="en-US" sz="1100" dirty="0"/>
              <a:t> 벡터 형태로 저장합니다</a:t>
            </a:r>
            <a:r>
              <a:rPr lang="en-US" altLang="ko-KR" sz="1100" dirty="0"/>
              <a:t>. </a:t>
            </a:r>
            <a:r>
              <a:rPr lang="ko-KR" altLang="en-US" sz="1100" dirty="0"/>
              <a:t>이는 사용자의 질문과 가장 관련성 높은 정보를 빠르게 찾는 </a:t>
            </a:r>
            <a:r>
              <a:rPr lang="en-US" altLang="ko-KR" sz="1100" dirty="0"/>
              <a:t>RAG(</a:t>
            </a:r>
            <a:r>
              <a:rPr lang="ko-KR" altLang="en-US" sz="1100" dirty="0"/>
              <a:t>검색 증강 생성</a:t>
            </a:r>
            <a:r>
              <a:rPr lang="en-US" altLang="ko-KR" sz="1100" dirty="0"/>
              <a:t>)</a:t>
            </a:r>
            <a:r>
              <a:rPr lang="ko-KR" altLang="en-US" sz="1100" dirty="0"/>
              <a:t>의 핵심 요소로 사용됩니다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2.2. </a:t>
            </a:r>
            <a:r>
              <a:rPr lang="ko-KR" altLang="en-US" sz="1100" b="1" dirty="0"/>
              <a:t>웹 애플리케이션 </a:t>
            </a:r>
            <a:r>
              <a:rPr lang="en-US" altLang="ko-KR" sz="1100" b="1" dirty="0"/>
              <a:t>(Flask)</a:t>
            </a:r>
          </a:p>
          <a:p>
            <a:r>
              <a:rPr lang="en-US" altLang="ko-KR" sz="1100" dirty="0"/>
              <a:t>Flask </a:t>
            </a:r>
            <a:r>
              <a:rPr lang="ko-KR" altLang="en-US" sz="1100" dirty="0"/>
              <a:t>프레임워크를 기반으로 사용자 인터페이스와 핵심 비즈니스 로직을 처리합니다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UI/</a:t>
            </a:r>
            <a:r>
              <a:rPr lang="ko-KR" altLang="en-US" sz="1100" b="1" dirty="0"/>
              <a:t>페이지 렌더링</a:t>
            </a:r>
            <a:r>
              <a:rPr lang="en-US" altLang="ko-KR" sz="1100" dirty="0"/>
              <a:t>:</a:t>
            </a:r>
          </a:p>
          <a:p>
            <a:pPr lvl="1"/>
            <a:r>
              <a:rPr lang="ko-KR" altLang="en-US" sz="1100" dirty="0"/>
              <a:t>랜딩</a:t>
            </a:r>
            <a:r>
              <a:rPr lang="en-US" altLang="ko-KR" sz="1100" dirty="0"/>
              <a:t>, </a:t>
            </a:r>
            <a:r>
              <a:rPr lang="ko-KR" altLang="en-US" sz="1100" dirty="0"/>
              <a:t>로그인</a:t>
            </a:r>
            <a:r>
              <a:rPr lang="en-US" altLang="ko-KR" sz="1100" dirty="0"/>
              <a:t>, </a:t>
            </a:r>
            <a:r>
              <a:rPr lang="ko-KR" altLang="en-US" sz="1100" dirty="0"/>
              <a:t>회원가입</a:t>
            </a:r>
            <a:r>
              <a:rPr lang="en-US" altLang="ko-KR" sz="1100" dirty="0"/>
              <a:t>, </a:t>
            </a:r>
            <a:r>
              <a:rPr lang="ko-KR" altLang="en-US" sz="1100" dirty="0"/>
              <a:t>채팅</a:t>
            </a:r>
            <a:r>
              <a:rPr lang="en-US" altLang="ko-KR" sz="1100" dirty="0"/>
              <a:t>, </a:t>
            </a:r>
            <a:r>
              <a:rPr lang="ko-KR" altLang="en-US" sz="1100" dirty="0"/>
              <a:t>메인 페이지 등 사용자에게 보여지는 화면을 제공합니다</a:t>
            </a:r>
            <a:r>
              <a:rPr lang="en-US" altLang="ko-KR" sz="1100" dirty="0"/>
              <a:t>.</a:t>
            </a:r>
          </a:p>
          <a:p>
            <a:pPr lvl="1"/>
            <a:r>
              <a:rPr lang="ko-KR" altLang="en-US" sz="1100" dirty="0"/>
              <a:t>메인 페이지에서는 연동된 </a:t>
            </a:r>
            <a:r>
              <a:rPr lang="en-US" altLang="ko-KR" sz="1100" dirty="0"/>
              <a:t>GitHub </a:t>
            </a:r>
            <a:r>
              <a:rPr lang="ko-KR" altLang="en-US" sz="1100" dirty="0" err="1"/>
              <a:t>레포지토리</a:t>
            </a:r>
            <a:r>
              <a:rPr lang="ko-KR" altLang="en-US" sz="1100" dirty="0"/>
              <a:t> 목록과 관련 대화 세션을 관리할 수 있습니다</a:t>
            </a:r>
            <a:r>
              <a:rPr lang="en-US" altLang="ko-KR" sz="1100" dirty="0"/>
              <a:t>.</a:t>
            </a:r>
          </a:p>
          <a:p>
            <a:r>
              <a:rPr lang="ko-KR" altLang="en-US" sz="1100" b="1" dirty="0"/>
              <a:t>세션 컨트롤러 및 관리</a:t>
            </a:r>
            <a:r>
              <a:rPr lang="en-US" altLang="ko-KR" sz="1100" dirty="0"/>
              <a:t>:</a:t>
            </a:r>
          </a:p>
          <a:p>
            <a:pPr lvl="1"/>
            <a:r>
              <a:rPr lang="ko-KR" altLang="en-US" sz="1100" dirty="0"/>
              <a:t>사용자별 대화 세션을 관리하고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레포지터리별로</a:t>
            </a:r>
            <a:r>
              <a:rPr lang="ko-KR" altLang="en-US" sz="1100" dirty="0"/>
              <a:t> 대화 목록을 생성</a:t>
            </a:r>
            <a:r>
              <a:rPr lang="en-US" altLang="ko-KR" sz="1100" dirty="0"/>
              <a:t>, </a:t>
            </a:r>
            <a:r>
              <a:rPr lang="ko-KR" altLang="en-US" sz="1100" dirty="0"/>
              <a:t>수정</a:t>
            </a:r>
            <a:r>
              <a:rPr lang="en-US" altLang="ko-KR" sz="1100" dirty="0"/>
              <a:t>, </a:t>
            </a:r>
            <a:r>
              <a:rPr lang="ko-KR" altLang="en-US" sz="1100" dirty="0"/>
              <a:t>삭제</a:t>
            </a:r>
            <a:r>
              <a:rPr lang="en-US" altLang="ko-KR" sz="1100" dirty="0"/>
              <a:t>, </a:t>
            </a:r>
            <a:r>
              <a:rPr lang="ko-KR" altLang="en-US" sz="1100" dirty="0"/>
              <a:t>조회하는 기능을 담당합니다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2.3. </a:t>
            </a:r>
            <a:r>
              <a:rPr lang="ko-KR" altLang="en-US" sz="1100" b="1" dirty="0"/>
              <a:t>핵심 기능 및 외부 서비스 연동</a:t>
            </a:r>
          </a:p>
          <a:p>
            <a:r>
              <a:rPr lang="ko-KR" altLang="en-US" sz="1100" dirty="0"/>
              <a:t>애플리케이션의 주요 기능은 다양한 외부 </a:t>
            </a:r>
            <a:r>
              <a:rPr lang="en-US" altLang="ko-KR" sz="1100" dirty="0"/>
              <a:t>API </a:t>
            </a:r>
            <a:r>
              <a:rPr lang="ko-KR" altLang="en-US" sz="1100" dirty="0"/>
              <a:t>및 서비스와 연동하여 구현됩니다</a:t>
            </a:r>
            <a:r>
              <a:rPr lang="en-US" altLang="ko-KR" sz="1100" dirty="0"/>
              <a:t>.</a:t>
            </a:r>
          </a:p>
          <a:p>
            <a:r>
              <a:rPr lang="ko-KR" altLang="en-US" sz="1100" b="1" dirty="0"/>
              <a:t>인증 모듈</a:t>
            </a:r>
            <a:r>
              <a:rPr lang="en-US" altLang="ko-KR" sz="1100" dirty="0"/>
              <a:t>:</a:t>
            </a:r>
          </a:p>
          <a:p>
            <a:pPr lvl="1"/>
            <a:r>
              <a:rPr lang="en-US" altLang="ko-KR" sz="1100" b="1" dirty="0"/>
              <a:t>GitHub</a:t>
            </a:r>
            <a:r>
              <a:rPr lang="ko-KR" altLang="en-US" sz="1100" dirty="0"/>
              <a:t> 및 </a:t>
            </a:r>
            <a:r>
              <a:rPr lang="en-US" altLang="ko-KR" sz="1100" b="1" dirty="0"/>
              <a:t>Google OAuth Server</a:t>
            </a:r>
            <a:r>
              <a:rPr lang="ko-KR" altLang="en-US" sz="1100" dirty="0"/>
              <a:t>를 이용한 간편한 소셜 로그인 기능을 제공합니다</a:t>
            </a:r>
            <a:r>
              <a:rPr lang="en-US" altLang="ko-KR" sz="1100" dirty="0"/>
              <a:t>.</a:t>
            </a:r>
          </a:p>
          <a:p>
            <a:pPr lvl="1"/>
            <a:r>
              <a:rPr lang="ko-KR" altLang="en-US" sz="1100" dirty="0"/>
              <a:t>이메일과 비밀번호를 이용한 일반 로그인</a:t>
            </a:r>
            <a:r>
              <a:rPr lang="en-US" altLang="ko-KR" sz="1100" dirty="0"/>
              <a:t>/</a:t>
            </a:r>
            <a:r>
              <a:rPr lang="ko-KR" altLang="en-US" sz="1100" dirty="0"/>
              <a:t>회원가입 처리도 지원합니다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LLM </a:t>
            </a:r>
            <a:r>
              <a:rPr lang="ko-KR" altLang="en-US" sz="1100" b="1" dirty="0"/>
              <a:t>연동 </a:t>
            </a:r>
            <a:r>
              <a:rPr lang="en-US" altLang="ko-KR" sz="1100" b="1" dirty="0"/>
              <a:t>(OpenAI API)</a:t>
            </a:r>
            <a:r>
              <a:rPr lang="en-US" altLang="ko-KR" sz="1100" dirty="0"/>
              <a:t>:</a:t>
            </a:r>
          </a:p>
          <a:p>
            <a:pPr lvl="1"/>
            <a:r>
              <a:rPr lang="en-US" altLang="ko-KR" sz="1100" b="1" dirty="0"/>
              <a:t>OpenAI</a:t>
            </a:r>
            <a:r>
              <a:rPr lang="ko-KR" altLang="en-US" sz="1100" b="1" dirty="0"/>
              <a:t>의 </a:t>
            </a:r>
            <a:r>
              <a:rPr lang="en-US" altLang="ko-KR" sz="1100" b="1" dirty="0"/>
              <a:t>GPT-4 </a:t>
            </a:r>
            <a:r>
              <a:rPr lang="ko-KR" altLang="en-US" sz="1100" b="1" dirty="0"/>
              <a:t>모델</a:t>
            </a:r>
            <a:r>
              <a:rPr lang="ko-KR" altLang="en-US" sz="1100" dirty="0"/>
              <a:t>을 </a:t>
            </a:r>
            <a:r>
              <a:rPr lang="en-US" altLang="ko-KR" sz="1100" dirty="0"/>
              <a:t>API </a:t>
            </a:r>
            <a:r>
              <a:rPr lang="ko-KR" altLang="en-US" sz="1100" dirty="0"/>
              <a:t>형태로 호출하여 사용자의 질문에 대한 답변 생성</a:t>
            </a:r>
            <a:r>
              <a:rPr lang="en-US" altLang="ko-KR" sz="1100" dirty="0"/>
              <a:t>, </a:t>
            </a:r>
            <a:r>
              <a:rPr lang="ko-KR" altLang="en-US" sz="1100" dirty="0"/>
              <a:t>코드 분석 및 수정 제안 등 지능적인 기능을 수행합니다</a:t>
            </a:r>
            <a:r>
              <a:rPr lang="en-US" altLang="ko-KR" sz="1100" dirty="0"/>
              <a:t>.</a:t>
            </a:r>
          </a:p>
          <a:p>
            <a:r>
              <a:rPr lang="en-US" altLang="ko-KR" sz="1100" b="1" dirty="0"/>
              <a:t>GitHub </a:t>
            </a:r>
            <a:r>
              <a:rPr lang="ko-KR" altLang="en-US" sz="1100" b="1" dirty="0"/>
              <a:t>연동</a:t>
            </a:r>
            <a:r>
              <a:rPr lang="en-US" altLang="ko-KR" sz="1100" dirty="0"/>
              <a:t>:</a:t>
            </a:r>
          </a:p>
          <a:p>
            <a:pPr lvl="1"/>
            <a:r>
              <a:rPr lang="en-US" altLang="ko-KR" sz="1100" b="1" dirty="0"/>
              <a:t>GitHub API</a:t>
            </a:r>
            <a:r>
              <a:rPr lang="ko-KR" altLang="en-US" sz="1100" dirty="0"/>
              <a:t>를 통해 사용자의 저장소 데이터를 가져와 분석합니다</a:t>
            </a:r>
            <a:r>
              <a:rPr lang="en-US" altLang="ko-KR" sz="1100" dirty="0"/>
              <a:t>.</a:t>
            </a:r>
          </a:p>
          <a:p>
            <a:pPr lvl="1"/>
            <a:r>
              <a:rPr lang="en-US" altLang="ko-KR" sz="1100" dirty="0"/>
              <a:t>GPT-4</a:t>
            </a:r>
            <a:r>
              <a:rPr lang="ko-KR" altLang="en-US" sz="1100" dirty="0"/>
              <a:t>가 제안한 코드 수정 사항을 사용자의 실제 </a:t>
            </a:r>
            <a:r>
              <a:rPr lang="en-US" altLang="ko-KR" sz="1100" dirty="0"/>
              <a:t>GitHub </a:t>
            </a:r>
            <a:r>
              <a:rPr lang="ko-KR" altLang="en-US" sz="1100" dirty="0"/>
              <a:t>저장소에 **</a:t>
            </a:r>
            <a:r>
              <a:rPr lang="ko-KR" altLang="en-US" sz="1100" dirty="0" err="1"/>
              <a:t>커밋</a:t>
            </a:r>
            <a:r>
              <a:rPr lang="en-US" altLang="ko-KR" sz="1100" dirty="0"/>
              <a:t>(Commit)**</a:t>
            </a:r>
            <a:r>
              <a:rPr lang="ko-KR" altLang="en-US" sz="1100" dirty="0"/>
              <a:t>하는 기능을 수행합니다</a:t>
            </a:r>
            <a:r>
              <a:rPr lang="en-US" altLang="ko-KR" sz="1100" dirty="0"/>
              <a:t>.</a:t>
            </a:r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36890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BB303-6E56-15EC-6871-765473F3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altLang="ko-KR" sz="1100" b="1"/>
              <a:t>3. </a:t>
            </a:r>
            <a:r>
              <a:rPr lang="ko-KR" altLang="en-US" sz="1100" b="1"/>
              <a:t>사용자 상호작용 및 데이터 흐름</a:t>
            </a:r>
          </a:p>
          <a:p>
            <a:r>
              <a:rPr lang="ko-KR" altLang="en-US" sz="1100" b="1"/>
              <a:t>로그인</a:t>
            </a:r>
            <a:r>
              <a:rPr lang="en-US" altLang="ko-KR" sz="1100"/>
              <a:t>: </a:t>
            </a:r>
            <a:r>
              <a:rPr lang="ko-KR" altLang="en-US" sz="1100"/>
              <a:t>사용자는 </a:t>
            </a:r>
            <a:r>
              <a:rPr lang="en-US" altLang="ko-KR" sz="1100"/>
              <a:t>GitHub, Google </a:t>
            </a:r>
            <a:r>
              <a:rPr lang="ko-KR" altLang="en-US" sz="1100"/>
              <a:t>소셜 계정 또는 일반 이메일로 서비스에 로그인합니다</a:t>
            </a:r>
            <a:r>
              <a:rPr lang="en-US" altLang="ko-KR" sz="1100"/>
              <a:t>.</a:t>
            </a:r>
          </a:p>
          <a:p>
            <a:r>
              <a:rPr lang="ko-KR" altLang="en-US" sz="1100" b="1"/>
              <a:t>저장소 분석</a:t>
            </a:r>
            <a:r>
              <a:rPr lang="en-US" altLang="ko-KR" sz="1100"/>
              <a:t>: </a:t>
            </a:r>
            <a:r>
              <a:rPr lang="ko-KR" altLang="en-US" sz="1100"/>
              <a:t>사용자가 자신의 </a:t>
            </a:r>
            <a:r>
              <a:rPr lang="en-US" altLang="ko-KR" sz="1100"/>
              <a:t>GitHub </a:t>
            </a:r>
            <a:r>
              <a:rPr lang="ko-KR" altLang="en-US" sz="1100"/>
              <a:t>저장소를 선택하면</a:t>
            </a:r>
            <a:r>
              <a:rPr lang="en-US" altLang="ko-KR" sz="1100"/>
              <a:t>, </a:t>
            </a:r>
            <a:r>
              <a:rPr lang="ko-KR" altLang="en-US" sz="1100"/>
              <a:t>시스템은 </a:t>
            </a:r>
            <a:r>
              <a:rPr lang="en-US" altLang="ko-KR" sz="1100"/>
              <a:t>GitHub API</a:t>
            </a:r>
            <a:r>
              <a:rPr lang="ko-KR" altLang="en-US" sz="1100"/>
              <a:t>를 통해 해당 저장소의 데이터를 가져와 분석하고 </a:t>
            </a:r>
            <a:r>
              <a:rPr lang="en-US" altLang="ko-KR" sz="1100" b="1" err="1"/>
              <a:t>ChromaDB</a:t>
            </a:r>
            <a:r>
              <a:rPr lang="ko-KR" altLang="en-US" sz="1100"/>
              <a:t>에 </a:t>
            </a:r>
            <a:r>
              <a:rPr lang="ko-KR" altLang="en-US" sz="1100" err="1"/>
              <a:t>임베딩하여</a:t>
            </a:r>
            <a:r>
              <a:rPr lang="ko-KR" altLang="en-US" sz="1100"/>
              <a:t> 저장합니다</a:t>
            </a:r>
            <a:r>
              <a:rPr lang="en-US" altLang="ko-KR" sz="1100"/>
              <a:t>.</a:t>
            </a:r>
          </a:p>
          <a:p>
            <a:r>
              <a:rPr lang="ko-KR" altLang="en-US" sz="1100" b="1"/>
              <a:t>질의응답 </a:t>
            </a:r>
            <a:r>
              <a:rPr lang="en-US" altLang="ko-KR" sz="1100" b="1"/>
              <a:t>(RAG)</a:t>
            </a:r>
            <a:r>
              <a:rPr lang="en-US" altLang="ko-KR" sz="1100"/>
              <a:t>:</a:t>
            </a:r>
          </a:p>
          <a:p>
            <a:pPr lvl="1"/>
            <a:r>
              <a:rPr lang="ko-KR" altLang="en-US" sz="1100"/>
              <a:t>사용자가 채팅 페이지에서 코드와 관련된 질문을 입력합니다</a:t>
            </a:r>
            <a:r>
              <a:rPr lang="en-US" altLang="ko-KR" sz="1100"/>
              <a:t>.</a:t>
            </a:r>
          </a:p>
          <a:p>
            <a:pPr lvl="1"/>
            <a:r>
              <a:rPr lang="ko-KR" altLang="en-US" sz="1100"/>
              <a:t>시스템은 질문을 </a:t>
            </a:r>
            <a:r>
              <a:rPr lang="ko-KR" altLang="en-US" sz="1100" err="1"/>
              <a:t>임베딩하여</a:t>
            </a:r>
            <a:r>
              <a:rPr lang="ko-KR" altLang="en-US" sz="1100"/>
              <a:t> </a:t>
            </a:r>
            <a:r>
              <a:rPr lang="en-US" altLang="ko-KR" sz="1100" b="1" err="1"/>
              <a:t>ChromaDB</a:t>
            </a:r>
            <a:r>
              <a:rPr lang="ko-KR" altLang="en-US" sz="1100"/>
              <a:t>에서 가장 유사한 코드 또는 대화 내역</a:t>
            </a:r>
            <a:r>
              <a:rPr lang="en-US" altLang="ko-KR" sz="1100"/>
              <a:t>(Context)</a:t>
            </a:r>
            <a:r>
              <a:rPr lang="ko-KR" altLang="en-US" sz="1100"/>
              <a:t>을 검색합니다</a:t>
            </a:r>
            <a:r>
              <a:rPr lang="en-US" altLang="ko-KR" sz="1100"/>
              <a:t>.</a:t>
            </a:r>
          </a:p>
          <a:p>
            <a:pPr lvl="1"/>
            <a:r>
              <a:rPr lang="ko-KR" altLang="en-US" sz="1100"/>
              <a:t>검색된 정보와 사용자의 질문을 함께 </a:t>
            </a:r>
            <a:r>
              <a:rPr lang="en-US" altLang="ko-KR" sz="1100" b="1"/>
              <a:t>OpenAI GPT-4 API</a:t>
            </a:r>
            <a:r>
              <a:rPr lang="ko-KR" altLang="en-US" sz="1100"/>
              <a:t>에 전달합니다</a:t>
            </a:r>
            <a:r>
              <a:rPr lang="en-US" altLang="ko-KR" sz="1100"/>
              <a:t>.</a:t>
            </a:r>
          </a:p>
          <a:p>
            <a:r>
              <a:rPr lang="ko-KR" altLang="en-US" sz="1100" b="1"/>
              <a:t>답변 생성 및 표시</a:t>
            </a:r>
            <a:r>
              <a:rPr lang="en-US" altLang="ko-KR" sz="1100"/>
              <a:t>: GPT-4</a:t>
            </a:r>
            <a:r>
              <a:rPr lang="ko-KR" altLang="en-US" sz="1100"/>
              <a:t>는 전달받은 정보를 기반으로 답변을 생성하고</a:t>
            </a:r>
            <a:r>
              <a:rPr lang="en-US" altLang="ko-KR" sz="1100"/>
              <a:t>, </a:t>
            </a:r>
            <a:r>
              <a:rPr lang="ko-KR" altLang="en-US" sz="1100"/>
              <a:t>시스템은 이 답변을 사용자 화면에 표시합니다</a:t>
            </a:r>
            <a:r>
              <a:rPr lang="en-US" altLang="ko-KR" sz="1100"/>
              <a:t>.</a:t>
            </a:r>
          </a:p>
          <a:p>
            <a:r>
              <a:rPr lang="ko-KR" altLang="en-US" sz="1100" b="1"/>
              <a:t>코드 수정 및 </a:t>
            </a:r>
            <a:r>
              <a:rPr lang="ko-KR" altLang="en-US" sz="1100" b="1" err="1"/>
              <a:t>커밋</a:t>
            </a:r>
            <a:r>
              <a:rPr lang="en-US" altLang="ko-KR" sz="1100"/>
              <a:t>: </a:t>
            </a:r>
            <a:r>
              <a:rPr lang="ko-KR" altLang="en-US" sz="1100"/>
              <a:t>사용자가 생성된 코드 수정안을 채택하면</a:t>
            </a:r>
            <a:r>
              <a:rPr lang="en-US" altLang="ko-KR" sz="1100"/>
              <a:t>, </a:t>
            </a:r>
            <a:r>
              <a:rPr lang="ko-KR" altLang="en-US" sz="1100"/>
              <a:t>시스템은 </a:t>
            </a:r>
            <a:r>
              <a:rPr lang="en-US" altLang="ko-KR" sz="1100" b="1"/>
              <a:t>GitHub API</a:t>
            </a:r>
            <a:r>
              <a:rPr lang="ko-KR" altLang="en-US" sz="1100"/>
              <a:t>를 통해 해당 내용을 실제 저장소에 커밋합니다</a:t>
            </a:r>
            <a:r>
              <a:rPr lang="en-US" altLang="ko-KR" sz="1100"/>
              <a:t>.</a:t>
            </a:r>
          </a:p>
          <a:p>
            <a:r>
              <a:rPr lang="ko-KR" altLang="en-US" sz="1100" b="1"/>
              <a:t>기록 저장</a:t>
            </a:r>
            <a:r>
              <a:rPr lang="en-US" altLang="ko-KR" sz="1100"/>
              <a:t>: </a:t>
            </a:r>
            <a:r>
              <a:rPr lang="ko-KR" altLang="en-US" sz="1100"/>
              <a:t>모든 대화 기록과 세션 정보는 </a:t>
            </a:r>
            <a:r>
              <a:rPr lang="en-US" altLang="ko-KR" sz="1100" b="1"/>
              <a:t>Google Cloud</a:t>
            </a:r>
            <a:r>
              <a:rPr lang="ko-KR" altLang="en-US" sz="1100" b="1"/>
              <a:t>의 </a:t>
            </a:r>
            <a:r>
              <a:rPr lang="en-US" altLang="ko-KR" sz="1100" b="1"/>
              <a:t>MySQL</a:t>
            </a:r>
            <a:r>
              <a:rPr lang="ko-KR" altLang="en-US" sz="1100"/>
              <a:t>에 영구적으로 저장됩니다</a:t>
            </a:r>
            <a:r>
              <a:rPr lang="en-US" altLang="ko-KR" sz="1100"/>
              <a:t>.</a:t>
            </a:r>
          </a:p>
          <a:p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106215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506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이규영</dc:creator>
  <cp:lastModifiedBy>이규영</cp:lastModifiedBy>
  <cp:revision>1</cp:revision>
  <dcterms:created xsi:type="dcterms:W3CDTF">2025-07-01T03:32:32Z</dcterms:created>
  <dcterms:modified xsi:type="dcterms:W3CDTF">2025-07-01T03:37:44Z</dcterms:modified>
</cp:coreProperties>
</file>