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0" r:id="rId10"/>
    <p:sldId id="261" r:id="rId11"/>
    <p:sldId id="26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iyP2TVhNHo89I23I0dIIY5tFMA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37c04728a_4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637c04728a_4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11F4E055-8BDD-FB1E-C0B1-CEFF19C3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>
            <a:extLst>
              <a:ext uri="{FF2B5EF4-FFF2-40B4-BE49-F238E27FC236}">
                <a16:creationId xmlns:a16="http://schemas.microsoft.com/office/drawing/2014/main" id="{EDB5DD4B-2FCC-D503-0E65-F04B2329A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>
            <a:extLst>
              <a:ext uri="{FF2B5EF4-FFF2-40B4-BE49-F238E27FC236}">
                <a16:creationId xmlns:a16="http://schemas.microsoft.com/office/drawing/2014/main" id="{02A6FB0F-D922-8C3F-2484-595A2A9157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4269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BF8BC9AC-16F1-41EA-024D-63F1A30A3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>
            <a:extLst>
              <a:ext uri="{FF2B5EF4-FFF2-40B4-BE49-F238E27FC236}">
                <a16:creationId xmlns:a16="http://schemas.microsoft.com/office/drawing/2014/main" id="{C6CF50E0-182F-E3B9-335C-E0B3EA5B52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>
            <a:extLst>
              <a:ext uri="{FF2B5EF4-FFF2-40B4-BE49-F238E27FC236}">
                <a16:creationId xmlns:a16="http://schemas.microsoft.com/office/drawing/2014/main" id="{DD3B67E0-19A2-5F34-A7AB-26DAD3E6E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547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2160F8AC-3D43-B388-A109-0611D0AA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>
            <a:extLst>
              <a:ext uri="{FF2B5EF4-FFF2-40B4-BE49-F238E27FC236}">
                <a16:creationId xmlns:a16="http://schemas.microsoft.com/office/drawing/2014/main" id="{0B647B23-1045-5CD3-6647-2A1C36145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>
            <a:extLst>
              <a:ext uri="{FF2B5EF4-FFF2-40B4-BE49-F238E27FC236}">
                <a16:creationId xmlns:a16="http://schemas.microsoft.com/office/drawing/2014/main" id="{47519C7C-52EB-B73A-C200-BC3750B2EC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263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B90E2E89-331B-B2D1-5E22-90F97F1FF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>
            <a:extLst>
              <a:ext uri="{FF2B5EF4-FFF2-40B4-BE49-F238E27FC236}">
                <a16:creationId xmlns:a16="http://schemas.microsoft.com/office/drawing/2014/main" id="{8827B924-091D-6BD5-9356-B1CA46DF69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>
            <a:extLst>
              <a:ext uri="{FF2B5EF4-FFF2-40B4-BE49-F238E27FC236}">
                <a16:creationId xmlns:a16="http://schemas.microsoft.com/office/drawing/2014/main" id="{152F949F-867C-1A1F-C391-E31BEF1824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4327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80D4ADF1-4BA0-9151-6302-C2B27110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>
            <a:extLst>
              <a:ext uri="{FF2B5EF4-FFF2-40B4-BE49-F238E27FC236}">
                <a16:creationId xmlns:a16="http://schemas.microsoft.com/office/drawing/2014/main" id="{F3B4F932-BB2C-D699-4FC3-E550A69411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>
            <a:extLst>
              <a:ext uri="{FF2B5EF4-FFF2-40B4-BE49-F238E27FC236}">
                <a16:creationId xmlns:a16="http://schemas.microsoft.com/office/drawing/2014/main" id="{B256BA5C-0249-EE45-7AF3-2642C2580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7123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6BB516AB-B380-8BBD-C775-137CE457D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>
            <a:extLst>
              <a:ext uri="{FF2B5EF4-FFF2-40B4-BE49-F238E27FC236}">
                <a16:creationId xmlns:a16="http://schemas.microsoft.com/office/drawing/2014/main" id="{ECFFCFB4-E7AC-F7AC-F52A-C5E915933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>
            <a:extLst>
              <a:ext uri="{FF2B5EF4-FFF2-40B4-BE49-F238E27FC236}">
                <a16:creationId xmlns:a16="http://schemas.microsoft.com/office/drawing/2014/main" id="{7504362E-3490-4F4F-9CC4-B701E9504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0429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캡션">
  <p:cSld name="제목 및 캡션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인용문">
  <p:cSld name="캡션 있는 인용문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명함">
  <p:cSld name="명함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인용문 있는 명함">
  <p:cSld name="인용문 있는 명함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참 또는 거짓">
  <p:cSld name="참 또는 거짓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ko-KR"/>
              <a:t>SKN 12기 FINAL</a:t>
            </a:r>
            <a:br>
              <a:rPr lang="ko-KR"/>
            </a:br>
            <a:r>
              <a:rPr lang="ko-KR"/>
              <a:t>3조</a:t>
            </a:r>
            <a:endParaRPr/>
          </a:p>
        </p:txBody>
      </p:sp>
      <p:sp>
        <p:nvSpPr>
          <p:cNvPr id="144" name="Google Shape;144;p1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altLang="ko-KR" dirty="0"/>
              <a:t>8</a:t>
            </a:r>
            <a:r>
              <a:rPr lang="ko-KR" dirty="0">
                <a:latin typeface="Trebuchet MS"/>
                <a:ea typeface="Trebuchet MS"/>
                <a:cs typeface="Trebuchet MS"/>
                <a:sym typeface="Trebuchet MS"/>
              </a:rPr>
              <a:t>주차 업무 보고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37c04728a_4_1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82" name="Google Shape;182;g3637c04728a_4_17"/>
          <p:cNvSpPr txBox="1"/>
          <p:nvPr/>
        </p:nvSpPr>
        <p:spPr>
          <a:xfrm>
            <a:off x="677334" y="1544117"/>
            <a:ext cx="349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QA 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계획 수립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9949D-AFCF-EC30-DEF4-385287F554D2}"/>
              </a:ext>
            </a:extLst>
          </p:cNvPr>
          <p:cNvSpPr txBox="1"/>
          <p:nvPr/>
        </p:nvSpPr>
        <p:spPr>
          <a:xfrm>
            <a:off x="677334" y="1999142"/>
            <a:ext cx="1083733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테스트 데이터 확보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1.1 </a:t>
            </a:r>
            <a:r>
              <a:rPr lang="ko-KR" altLang="en-US" dirty="0"/>
              <a:t>음성 데이터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SKN-12</a:t>
            </a:r>
            <a:r>
              <a:rPr lang="ko-KR" altLang="en-US" dirty="0"/>
              <a:t>기 다른 조 회의 데이터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쉬는 시간 등의 회의가 아닌 노이즈 데이터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1.2 </a:t>
            </a:r>
            <a:r>
              <a:rPr lang="ko-KR" altLang="en-US" dirty="0"/>
              <a:t>문서 데이터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SKN-12</a:t>
            </a:r>
            <a:r>
              <a:rPr lang="ko-KR" altLang="en-US" dirty="0"/>
              <a:t>기 다른 조 회의를 수동으로 정리한 데이터</a:t>
            </a:r>
          </a:p>
          <a:p>
            <a:endParaRPr lang="ko-KR" altLang="en-US" dirty="0"/>
          </a:p>
          <a:p>
            <a:r>
              <a:rPr lang="ko-KR" altLang="en-US" dirty="0"/>
              <a:t> </a:t>
            </a:r>
            <a:r>
              <a:rPr lang="en-US" altLang="ko-KR" dirty="0"/>
              <a:t>1.3 </a:t>
            </a:r>
            <a:r>
              <a:rPr lang="ko-KR" altLang="en-US" dirty="0"/>
              <a:t>공통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Notion/Jira </a:t>
            </a:r>
            <a:r>
              <a:rPr lang="ko-KR" altLang="en-US" dirty="0"/>
              <a:t>테스트 워크스페이스 키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일반 테스트 </a:t>
            </a:r>
            <a:r>
              <a:rPr lang="en-US" altLang="ko-KR" dirty="0"/>
              <a:t>(</a:t>
            </a:r>
            <a:r>
              <a:rPr lang="ko-KR" altLang="en-US" dirty="0"/>
              <a:t>정상 작동 확인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2.1 </a:t>
            </a:r>
            <a:r>
              <a:rPr lang="ko-KR" altLang="en-US" dirty="0"/>
              <a:t>목적</a:t>
            </a:r>
            <a:r>
              <a:rPr lang="en-US" altLang="ko-KR" dirty="0"/>
              <a:t>/</a:t>
            </a:r>
            <a:r>
              <a:rPr lang="ko-KR" altLang="en-US" dirty="0"/>
              <a:t>범위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정상적인 회의 데이터</a:t>
            </a:r>
            <a:r>
              <a:rPr lang="en-US" altLang="ko-KR" dirty="0"/>
              <a:t>(</a:t>
            </a:r>
            <a:r>
              <a:rPr lang="ko-KR" altLang="en-US" dirty="0"/>
              <a:t>음성 파일 또는 문서 파일</a:t>
            </a:r>
            <a:r>
              <a:rPr lang="en-US" altLang="ko-KR" dirty="0"/>
              <a:t>)</a:t>
            </a:r>
            <a:r>
              <a:rPr lang="ko-KR" altLang="en-US" dirty="0"/>
              <a:t>를 입력했을 때</a:t>
            </a:r>
            <a:r>
              <a:rPr lang="en-US" altLang="ko-KR" dirty="0"/>
              <a:t>, </a:t>
            </a:r>
            <a:r>
              <a:rPr lang="ko-KR" altLang="en-US" dirty="0"/>
              <a:t>전체 파이프라인이 의도한 대로 작동하는지 검증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범위</a:t>
            </a:r>
          </a:p>
          <a:p>
            <a:r>
              <a:rPr lang="ko-KR" altLang="en-US" dirty="0"/>
              <a:t>음성 파이프라인 범위</a:t>
            </a:r>
            <a:r>
              <a:rPr lang="en-US" altLang="ko-KR" dirty="0"/>
              <a:t>: (</a:t>
            </a:r>
            <a:r>
              <a:rPr lang="ko-KR" altLang="en-US" dirty="0"/>
              <a:t>음성 파일 업로드</a:t>
            </a:r>
            <a:r>
              <a:rPr lang="en-US" altLang="ko-KR" dirty="0"/>
              <a:t>) → STT → </a:t>
            </a:r>
            <a:r>
              <a:rPr lang="ko-KR" altLang="en-US" dirty="0" err="1"/>
              <a:t>전처리</a:t>
            </a:r>
            <a:r>
              <a:rPr lang="ko-KR" altLang="en-US" dirty="0"/>
              <a:t> → </a:t>
            </a:r>
            <a:r>
              <a:rPr lang="en-US" altLang="ko-KR" dirty="0"/>
              <a:t>BERT </a:t>
            </a:r>
            <a:r>
              <a:rPr lang="ko-KR" altLang="en-US" dirty="0"/>
              <a:t>유</a:t>
            </a:r>
            <a:r>
              <a:rPr lang="en-US" altLang="ko-KR" dirty="0"/>
              <a:t>·</a:t>
            </a:r>
            <a:r>
              <a:rPr lang="ko-KR" altLang="en-US" dirty="0"/>
              <a:t>무효 분류 → 후처리 → 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·</a:t>
            </a:r>
            <a:r>
              <a:rPr lang="ko-KR" altLang="en-US" dirty="0"/>
              <a:t>태스크 생성용</a:t>
            </a:r>
            <a:r>
              <a:rPr lang="en-US" altLang="ko-KR" dirty="0"/>
              <a:t>) LLM → DB </a:t>
            </a:r>
            <a:r>
              <a:rPr lang="ko-KR" altLang="en-US" dirty="0"/>
              <a:t>저장 → 웹</a:t>
            </a:r>
            <a:r>
              <a:rPr lang="en-US" altLang="ko-KR" dirty="0"/>
              <a:t>/Slack/Notion/Jira </a:t>
            </a:r>
            <a:r>
              <a:rPr lang="ko-KR" altLang="en-US" dirty="0"/>
              <a:t>반영</a:t>
            </a:r>
          </a:p>
          <a:p>
            <a:endParaRPr lang="en-US" altLang="ko-KR" dirty="0"/>
          </a:p>
          <a:p>
            <a:r>
              <a:rPr lang="ko-KR" altLang="en-US" dirty="0"/>
              <a:t>문서 파이프라인 범위</a:t>
            </a:r>
            <a:r>
              <a:rPr lang="en-US" altLang="ko-KR" dirty="0"/>
              <a:t>: (</a:t>
            </a:r>
            <a:r>
              <a:rPr lang="ko-KR" altLang="en-US" dirty="0"/>
              <a:t>문서 내용 업로드</a:t>
            </a:r>
            <a:r>
              <a:rPr lang="en-US" altLang="ko-KR" dirty="0"/>
              <a:t>) → </a:t>
            </a:r>
            <a:r>
              <a:rPr lang="ko-KR" altLang="en-US" dirty="0"/>
              <a:t>후처리 → </a:t>
            </a:r>
            <a:r>
              <a:rPr lang="en-US" altLang="ko-KR" dirty="0"/>
              <a:t>(</a:t>
            </a:r>
            <a:r>
              <a:rPr lang="ko-KR" altLang="en-US" dirty="0"/>
              <a:t>요약</a:t>
            </a:r>
            <a:r>
              <a:rPr lang="en-US" altLang="ko-KR" dirty="0"/>
              <a:t>·</a:t>
            </a:r>
            <a:r>
              <a:rPr lang="ko-KR" altLang="en-US" dirty="0"/>
              <a:t>태스크 생성용</a:t>
            </a:r>
            <a:r>
              <a:rPr lang="en-US" altLang="ko-KR" dirty="0"/>
              <a:t>) LLM → DB </a:t>
            </a:r>
            <a:r>
              <a:rPr lang="ko-KR" altLang="en-US" dirty="0"/>
              <a:t>저장 → 웹</a:t>
            </a:r>
            <a:r>
              <a:rPr lang="en-US" altLang="ko-KR" dirty="0"/>
              <a:t>/Slack/Notion/Jira </a:t>
            </a:r>
            <a:r>
              <a:rPr lang="ko-KR" altLang="en-US" dirty="0"/>
              <a:t>반영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E9D9509-590E-06BC-559E-D5FFF504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>
            <a:extLst>
              <a:ext uri="{FF2B5EF4-FFF2-40B4-BE49-F238E27FC236}">
                <a16:creationId xmlns:a16="http://schemas.microsoft.com/office/drawing/2014/main" id="{D323F155-10D3-ADE9-DAA0-4316BC299F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>
            <a:extLst>
              <a:ext uri="{FF2B5EF4-FFF2-40B4-BE49-F238E27FC236}">
                <a16:creationId xmlns:a16="http://schemas.microsoft.com/office/drawing/2014/main" id="{38DC583E-AE19-00A8-4BF6-4CFC92E2A688}"/>
              </a:ext>
            </a:extLst>
          </p:cNvPr>
          <p:cNvSpPr txBox="1"/>
          <p:nvPr/>
        </p:nvSpPr>
        <p:spPr>
          <a:xfrm>
            <a:off x="677334" y="1544117"/>
            <a:ext cx="3499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QA 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및 버그 리포팅</a:t>
            </a:r>
            <a:r>
              <a:rPr lang="en-US" altLang="ko-K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시작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F1A525A-53EC-4D27-06B3-4D18411A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3" y="1918162"/>
            <a:ext cx="10101639" cy="41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17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677334" y="1913449"/>
            <a:ext cx="8596668" cy="78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ko-KR" altLang="en-US" dirty="0"/>
              <a:t>금</a:t>
            </a:r>
            <a:r>
              <a:rPr lang="ko-KR" dirty="0">
                <a:latin typeface="Trebuchet MS"/>
                <a:ea typeface="Trebuchet MS"/>
                <a:cs typeface="Trebuchet MS"/>
                <a:sym typeface="Trebuchet MS"/>
              </a:rPr>
              <a:t> 멘토링 진행 (5.5시간)</a:t>
            </a:r>
            <a:endParaRPr lang="en-US" altLang="ko-KR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ko-KR" altLang="en-US" dirty="0"/>
              <a:t>멘토링 종료</a:t>
            </a:r>
            <a:endParaRPr dirty="0"/>
          </a:p>
        </p:txBody>
      </p:sp>
      <p:sp>
        <p:nvSpPr>
          <p:cNvPr id="151" name="Google Shape;151;p2"/>
          <p:cNvSpPr txBox="1"/>
          <p:nvPr/>
        </p:nvSpPr>
        <p:spPr>
          <a:xfrm>
            <a:off x="677334" y="1544117"/>
            <a:ext cx="27102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전</a:t>
            </a:r>
            <a:r>
              <a:rPr lang="ko-KR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주 특이사항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677334" y="3635157"/>
            <a:ext cx="8596668" cy="2116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ko-KR" sz="1800" b="0" u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전주 제출 서류</a:t>
            </a:r>
            <a:endParaRPr sz="1800" b="0" u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없음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</a:pPr>
            <a:r>
              <a:rPr lang="ko-KR" altLang="en-US" sz="1800" b="0" u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금주 제출 서류</a:t>
            </a: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프로그램 완료</a:t>
            </a:r>
            <a:endParaRPr lang="en-US" altLang="ko-KR" sz="1600" b="0" i="0" u="none" strike="noStrike" cap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marR="0" lvl="1" indent="-28575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Arial"/>
              <a:buChar char="•"/>
            </a:pPr>
            <a:r>
              <a:rPr lang="ko-KR" alt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최종발표</a:t>
            </a:r>
            <a:r>
              <a:rPr lang="ko-KR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(담당 : </a:t>
            </a:r>
            <a:r>
              <a:rPr lang="ko-KR" altLang="en-US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이주영</a:t>
            </a:r>
            <a:r>
              <a:rPr lang="ko-KR" sz="1600" b="0" i="0" u="none" strike="noStrike" cap="none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dirty="0"/>
          </a:p>
          <a:p>
            <a:pPr marL="342900" marR="0" lvl="0" indent="-2514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None/>
            </a:pPr>
            <a:endParaRPr sz="1800" b="0" u="none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677333" y="3265825"/>
            <a:ext cx="271024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제출 서류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677334" y="191344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ko-KR" altLang="en-US" dirty="0">
                <a:latin typeface="Trebuchet MS"/>
                <a:ea typeface="Trebuchet MS"/>
                <a:cs typeface="Trebuchet MS"/>
                <a:sym typeface="Trebuchet MS"/>
              </a:rPr>
              <a:t>최종 모델 선정</a:t>
            </a:r>
            <a:endParaRPr lang="en-US" altLang="ko-KR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800100" lvl="1" indent="-342900">
              <a:buFont typeface="Arial"/>
              <a:buChar char="•"/>
            </a:pPr>
            <a:r>
              <a:rPr lang="en-US" altLang="ko-KR" dirty="0">
                <a:latin typeface="Trebuchet MS"/>
                <a:ea typeface="Trebuchet MS"/>
                <a:cs typeface="Trebuchet MS"/>
                <a:sym typeface="Trebuchet MS"/>
              </a:rPr>
              <a:t>QWEN3-4B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ko-KR" altLang="en-US" dirty="0">
                <a:latin typeface="Trebuchet MS"/>
                <a:ea typeface="Trebuchet MS"/>
                <a:cs typeface="Trebuchet MS"/>
                <a:sym typeface="Trebuchet MS"/>
              </a:rPr>
              <a:t>프론트</a:t>
            </a:r>
            <a:r>
              <a:rPr lang="en-US" altLang="ko-KR" dirty="0"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ko-KR" altLang="en-US" dirty="0" err="1">
                <a:latin typeface="Trebuchet MS"/>
                <a:ea typeface="Trebuchet MS"/>
                <a:cs typeface="Trebuchet MS"/>
                <a:sym typeface="Trebuchet MS"/>
              </a:rPr>
              <a:t>백엔드</a:t>
            </a:r>
            <a:r>
              <a:rPr lang="ko-KR" altLang="en-US" dirty="0">
                <a:latin typeface="Trebuchet MS"/>
                <a:ea typeface="Trebuchet MS"/>
                <a:cs typeface="Trebuchet MS"/>
                <a:sym typeface="Trebuchet MS"/>
              </a:rPr>
              <a:t> 연결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ko-KR" altLang="en-US" dirty="0">
                <a:latin typeface="Trebuchet MS"/>
                <a:ea typeface="Trebuchet MS"/>
                <a:cs typeface="Trebuchet MS"/>
                <a:sym typeface="Trebuchet MS"/>
              </a:rPr>
              <a:t>파이프라인 및 서버 연결 완료</a:t>
            </a:r>
            <a:endParaRPr lang="en-US" altLang="ko-KR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ko-KR" altLang="en-US" dirty="0">
                <a:latin typeface="Trebuchet MS"/>
                <a:ea typeface="Trebuchet MS"/>
                <a:cs typeface="Trebuchet MS"/>
                <a:sym typeface="Trebuchet MS"/>
              </a:rPr>
              <a:t>웹 대시보드 연결 완료</a:t>
            </a:r>
            <a:endParaRPr lang="en-US" altLang="ko-KR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285750" indent="-285750">
              <a:buSzPts val="1280"/>
              <a:buFont typeface="Arial"/>
              <a:buChar char="•"/>
            </a:pPr>
            <a:r>
              <a:rPr lang="en-US" dirty="0">
                <a:latin typeface="Trebuchet MS"/>
                <a:ea typeface="Trebuchet MS"/>
                <a:cs typeface="Trebuchet MS"/>
                <a:sym typeface="Trebuchet MS"/>
              </a:rPr>
              <a:t>QA </a:t>
            </a:r>
            <a:r>
              <a:rPr lang="ko-KR" altLang="en-US" dirty="0">
                <a:latin typeface="Trebuchet MS"/>
                <a:ea typeface="Trebuchet MS"/>
                <a:cs typeface="Trebuchet MS"/>
                <a:sym typeface="Trebuchet MS"/>
              </a:rPr>
              <a:t>시작</a:t>
            </a:r>
            <a:endParaRPr lang="en-US" altLang="ko-KR" dirty="0">
              <a:latin typeface="Trebuchet MS"/>
              <a:ea typeface="Trebuchet MS"/>
              <a:cs typeface="Trebuchet MS"/>
              <a:sym typeface="Trebuchet MS"/>
            </a:endParaRPr>
          </a:p>
          <a:p>
            <a:pPr marL="742950" lvl="1" indent="-285750">
              <a:buSzPts val="1280"/>
              <a:buFont typeface="Arial"/>
              <a:buChar char="•"/>
            </a:pPr>
            <a:r>
              <a:rPr lang="en-US" dirty="0"/>
              <a:t>QA </a:t>
            </a:r>
            <a:r>
              <a:rPr lang="ko-KR" altLang="en-US" dirty="0"/>
              <a:t>문서 작성 완료</a:t>
            </a:r>
            <a:endParaRPr lang="en-US" altLang="ko-KR" dirty="0"/>
          </a:p>
          <a:p>
            <a:pPr marL="742950" lvl="1" indent="-285750">
              <a:buSzPts val="1280"/>
              <a:buFont typeface="Arial"/>
              <a:buChar char="•"/>
            </a:pPr>
            <a:r>
              <a:rPr lang="ko-KR" altLang="en-US" dirty="0"/>
              <a:t>가열차게 </a:t>
            </a:r>
            <a:r>
              <a:rPr lang="en-US" altLang="ko-KR" dirty="0"/>
              <a:t>QA </a:t>
            </a:r>
            <a:r>
              <a:rPr lang="ko-KR" altLang="en-US" dirty="0"/>
              <a:t>시작 예정</a:t>
            </a: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77334" y="1544117"/>
            <a:ext cx="3499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전주 개발 진행 사항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4416070A-CE38-0673-B491-9E40E6B30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>
            <a:extLst>
              <a:ext uri="{FF2B5EF4-FFF2-40B4-BE49-F238E27FC236}">
                <a16:creationId xmlns:a16="http://schemas.microsoft.com/office/drawing/2014/main" id="{291BC2C5-2425-C3F8-82BA-4CB09B037F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>
            <a:extLst>
              <a:ext uri="{FF2B5EF4-FFF2-40B4-BE49-F238E27FC236}">
                <a16:creationId xmlns:a16="http://schemas.microsoft.com/office/drawing/2014/main" id="{975499D9-E3BC-20C4-1540-CE5D761C9D90}"/>
              </a:ext>
            </a:extLst>
          </p:cNvPr>
          <p:cNvSpPr txBox="1"/>
          <p:nvPr/>
        </p:nvSpPr>
        <p:spPr>
          <a:xfrm>
            <a:off x="677334" y="1544117"/>
            <a:ext cx="3499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LLM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프롬프트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4918D5-A70F-582A-8345-C10C834BB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34" y="1333500"/>
            <a:ext cx="4871023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E03AE-7F32-7032-2581-78F091524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157" y="0"/>
            <a:ext cx="4883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843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F04835B5-5217-083D-7C3E-50B287DD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>
            <a:extLst>
              <a:ext uri="{FF2B5EF4-FFF2-40B4-BE49-F238E27FC236}">
                <a16:creationId xmlns:a16="http://schemas.microsoft.com/office/drawing/2014/main" id="{CA954A6B-1CB4-9AFF-C36B-972C74F04C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>
            <a:extLst>
              <a:ext uri="{FF2B5EF4-FFF2-40B4-BE49-F238E27FC236}">
                <a16:creationId xmlns:a16="http://schemas.microsoft.com/office/drawing/2014/main" id="{0B11FEE1-DF91-531F-55C9-A237601BF965}"/>
              </a:ext>
            </a:extLst>
          </p:cNvPr>
          <p:cNvSpPr txBox="1"/>
          <p:nvPr/>
        </p:nvSpPr>
        <p:spPr>
          <a:xfrm>
            <a:off x="677334" y="1544117"/>
            <a:ext cx="34992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LLM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파인튜닝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결과 및</a:t>
            </a:r>
            <a:endParaRPr lang="en-US" altLang="ko-K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선정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2B5876-B3F6-5EDB-2EC7-B07474E56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028" y="1325650"/>
            <a:ext cx="5585944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58BC7AC0-B57A-0C78-94D6-411441D06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>
            <a:extLst>
              <a:ext uri="{FF2B5EF4-FFF2-40B4-BE49-F238E27FC236}">
                <a16:creationId xmlns:a16="http://schemas.microsoft.com/office/drawing/2014/main" id="{88196EF0-0913-F92B-F86B-7475D90BA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>
            <a:extLst>
              <a:ext uri="{FF2B5EF4-FFF2-40B4-BE49-F238E27FC236}">
                <a16:creationId xmlns:a16="http://schemas.microsoft.com/office/drawing/2014/main" id="{1BB539FB-B584-5896-D1C1-2103F2BB9A03}"/>
              </a:ext>
            </a:extLst>
          </p:cNvPr>
          <p:cNvSpPr txBox="1"/>
          <p:nvPr/>
        </p:nvSpPr>
        <p:spPr>
          <a:xfrm>
            <a:off x="677334" y="1544117"/>
            <a:ext cx="34992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LLM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파인튜닝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결과 및</a:t>
            </a:r>
            <a:endParaRPr lang="en-US" altLang="ko-K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선정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5960BD-EDB6-5B73-6E8C-1496F3FD0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287" y="2190407"/>
            <a:ext cx="5837426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5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24FE173-C8EF-F119-9117-0716402D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>
            <a:extLst>
              <a:ext uri="{FF2B5EF4-FFF2-40B4-BE49-F238E27FC236}">
                <a16:creationId xmlns:a16="http://schemas.microsoft.com/office/drawing/2014/main" id="{D83FADF8-BB6A-F2C6-1A02-94169DE495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>
            <a:extLst>
              <a:ext uri="{FF2B5EF4-FFF2-40B4-BE49-F238E27FC236}">
                <a16:creationId xmlns:a16="http://schemas.microsoft.com/office/drawing/2014/main" id="{9C038C23-C928-7A70-1A61-507CD190CF6E}"/>
              </a:ext>
            </a:extLst>
          </p:cNvPr>
          <p:cNvSpPr txBox="1"/>
          <p:nvPr/>
        </p:nvSpPr>
        <p:spPr>
          <a:xfrm>
            <a:off x="677334" y="1544117"/>
            <a:ext cx="34992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LLM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파인튜닝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결과 및</a:t>
            </a:r>
            <a:endParaRPr lang="en-US" altLang="ko-K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선정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A9538-40EB-0632-27C1-58CF2D1FA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942" y="2190407"/>
            <a:ext cx="5944115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9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8AC8431-C3E7-5E46-EF45-E1A1D64E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>
            <a:extLst>
              <a:ext uri="{FF2B5EF4-FFF2-40B4-BE49-F238E27FC236}">
                <a16:creationId xmlns:a16="http://schemas.microsoft.com/office/drawing/2014/main" id="{E1CBC056-363C-E88D-7364-7EC78FBB5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>
            <a:extLst>
              <a:ext uri="{FF2B5EF4-FFF2-40B4-BE49-F238E27FC236}">
                <a16:creationId xmlns:a16="http://schemas.microsoft.com/office/drawing/2014/main" id="{07634251-B687-6E8C-999C-430EEB27BB67}"/>
              </a:ext>
            </a:extLst>
          </p:cNvPr>
          <p:cNvSpPr txBox="1"/>
          <p:nvPr/>
        </p:nvSpPr>
        <p:spPr>
          <a:xfrm>
            <a:off x="677334" y="1544117"/>
            <a:ext cx="349925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LLM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ko-KR" altLang="en-US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파인튜닝</a:t>
            </a: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결과 및</a:t>
            </a:r>
            <a:endParaRPr lang="en-US" altLang="ko-KR"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모델 선정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7DF8F-D551-E1EB-96B9-E0A657F2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390" y="2190407"/>
            <a:ext cx="5761219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45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ko-KR"/>
              <a:t>프로젝트 진행 상황</a:t>
            </a:r>
            <a:endParaRPr/>
          </a:p>
        </p:txBody>
      </p:sp>
      <p:sp>
        <p:nvSpPr>
          <p:cNvPr id="175" name="Google Shape;175;p5"/>
          <p:cNvSpPr txBox="1"/>
          <p:nvPr/>
        </p:nvSpPr>
        <p:spPr>
          <a:xfrm>
            <a:off x="677334" y="1544117"/>
            <a:ext cx="34992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낮은 점수 데이터 수기 확인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6389B-9835-2FD7-4CE4-0A32A537D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13449"/>
            <a:ext cx="8596668" cy="4065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와이드스크린</PresentationFormat>
  <Paragraphs>60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Symbols</vt:lpstr>
      <vt:lpstr>Arial</vt:lpstr>
      <vt:lpstr>Trebuchet MS</vt:lpstr>
      <vt:lpstr>패싯</vt:lpstr>
      <vt:lpstr>SKN 12기 FINAL 3조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  <vt:lpstr>프로젝트 진행 상황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계정</dc:creator>
  <cp:lastModifiedBy>건한 김</cp:lastModifiedBy>
  <cp:revision>1</cp:revision>
  <dcterms:created xsi:type="dcterms:W3CDTF">2025-07-27T16:05:08Z</dcterms:created>
  <dcterms:modified xsi:type="dcterms:W3CDTF">2025-08-18T01:31:52Z</dcterms:modified>
</cp:coreProperties>
</file>