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5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87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68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8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81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8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3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8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2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0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0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4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0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7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7042" y="1667572"/>
            <a:ext cx="6620968" cy="2066228"/>
          </a:xfrm>
        </p:spPr>
        <p:txBody>
          <a:bodyPr/>
          <a:lstStyle/>
          <a:p>
            <a:r>
              <a:rPr lang="ko-KR" altLang="en-US" sz="4000" dirty="0" smtClean="0"/>
              <a:t>컴퓨터 시스템 기초설계</a:t>
            </a:r>
            <a:r>
              <a:rPr lang="en-US" altLang="ko-KR" sz="4000" smtClean="0"/>
              <a:t/>
            </a:r>
            <a:br>
              <a:rPr lang="en-US" altLang="ko-KR" sz="4000" smtClean="0"/>
            </a:br>
            <a:r>
              <a:rPr lang="en-US" altLang="ko-KR" sz="2400" smtClean="0"/>
              <a:t>Advanced Surveillance </a:t>
            </a:r>
            <a:r>
              <a:rPr lang="en-US" altLang="ko-KR" sz="2400" dirty="0" smtClean="0"/>
              <a:t>Camera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991720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/>
              <a:t>2010136143 </a:t>
            </a:r>
            <a:r>
              <a:rPr lang="ko-KR" altLang="en-US" dirty="0" smtClean="0"/>
              <a:t>황 동현</a:t>
            </a:r>
            <a:endParaRPr lang="en-US" altLang="ko-KR" dirty="0" smtClean="0"/>
          </a:p>
          <a:p>
            <a:r>
              <a:rPr lang="en-US" altLang="ko-KR" dirty="0" smtClean="0"/>
              <a:t>2013136040 </a:t>
            </a:r>
            <a:r>
              <a:rPr lang="ko-KR" altLang="en-US" dirty="0" smtClean="0"/>
              <a:t>박 순영</a:t>
            </a:r>
            <a:endParaRPr lang="en-US" altLang="ko-KR" dirty="0" smtClean="0"/>
          </a:p>
          <a:p>
            <a:r>
              <a:rPr lang="en-US" altLang="ko-KR" dirty="0" smtClean="0"/>
              <a:t>2014136042 </a:t>
            </a:r>
            <a:r>
              <a:rPr lang="ko-KR" altLang="en-US" dirty="0" smtClean="0"/>
              <a:t>류 상우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339" y="1879303"/>
            <a:ext cx="3031661" cy="23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494125"/>
            <a:ext cx="6711654" cy="4195481"/>
          </a:xfrm>
        </p:spPr>
        <p:txBody>
          <a:bodyPr/>
          <a:lstStyle/>
          <a:p>
            <a:r>
              <a:rPr lang="ko-KR" altLang="en-US" dirty="0"/>
              <a:t>최근 노크귀순</a:t>
            </a:r>
            <a:r>
              <a:rPr lang="en-US" altLang="ko-KR" dirty="0"/>
              <a:t>, </a:t>
            </a:r>
            <a:r>
              <a:rPr lang="ko-KR" altLang="en-US" dirty="0"/>
              <a:t>지뢰도발 사건 등 북한의 군사적 위협 빈도가 나날이 증가</a:t>
            </a:r>
          </a:p>
          <a:p>
            <a:r>
              <a:rPr lang="en-US" altLang="ko-KR" dirty="0" smtClean="0"/>
              <a:t>DMZ</a:t>
            </a:r>
            <a:r>
              <a:rPr lang="ko-KR" altLang="en-US" dirty="0"/>
              <a:t>에 설치된 감시체계는 적의 움직임을 제대로 탐지하지 못하는 경우가 속출 </a:t>
            </a:r>
          </a:p>
          <a:p>
            <a:r>
              <a:rPr lang="ko-KR" altLang="en-US" dirty="0"/>
              <a:t>북한의 도발 및 남침에 대한 조기경보를 할 수 없기 때문에 큰 전력의 공백이 </a:t>
            </a:r>
            <a:r>
              <a:rPr lang="ko-KR" altLang="en-US" dirty="0" smtClean="0"/>
              <a:t>예상</a:t>
            </a:r>
            <a:endParaRPr lang="en-US" altLang="ko-KR" dirty="0" smtClean="0"/>
          </a:p>
          <a:p>
            <a:r>
              <a:rPr lang="en-US" altLang="ko-KR" dirty="0"/>
              <a:t>CCTV</a:t>
            </a:r>
            <a:r>
              <a:rPr lang="ko-KR" altLang="en-US" dirty="0"/>
              <a:t>는 기본적으로 </a:t>
            </a:r>
            <a:r>
              <a:rPr lang="en-US" altLang="ko-KR" dirty="0"/>
              <a:t>Pan, Tilt, Zoom</a:t>
            </a:r>
            <a:r>
              <a:rPr lang="ko-KR" altLang="en-US" dirty="0"/>
              <a:t>의 세 가지의 </a:t>
            </a:r>
            <a:r>
              <a:rPr lang="ko-KR" altLang="en-US" dirty="0" smtClean="0"/>
              <a:t>정적인 움직임을 제공</a:t>
            </a:r>
            <a:endParaRPr lang="en-US" altLang="ko-KR" dirty="0" smtClean="0"/>
          </a:p>
          <a:p>
            <a:r>
              <a:rPr lang="ko-KR" altLang="en-US" dirty="0"/>
              <a:t>인적자원</a:t>
            </a:r>
            <a:r>
              <a:rPr lang="en-US" altLang="ko-KR" dirty="0"/>
              <a:t>, </a:t>
            </a:r>
            <a:r>
              <a:rPr lang="ko-KR" altLang="en-US" dirty="0"/>
              <a:t>전원</a:t>
            </a:r>
            <a:r>
              <a:rPr lang="en-US" altLang="ko-KR" dirty="0"/>
              <a:t>, </a:t>
            </a:r>
            <a:r>
              <a:rPr lang="ko-KR" altLang="en-US" dirty="0"/>
              <a:t>데이터 전송</a:t>
            </a:r>
            <a:r>
              <a:rPr lang="en-US" altLang="ko-KR" dirty="0"/>
              <a:t>, </a:t>
            </a:r>
            <a:r>
              <a:rPr lang="ko-KR" altLang="en-US" dirty="0"/>
              <a:t>조작문제를 해결한 동적인 </a:t>
            </a:r>
            <a:r>
              <a:rPr lang="en-US" altLang="ko-KR" dirty="0"/>
              <a:t>CCTV </a:t>
            </a:r>
            <a:r>
              <a:rPr lang="ko-KR" altLang="en-US" dirty="0"/>
              <a:t>시스템이 요구된다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5337375"/>
            <a:ext cx="1778000" cy="139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494125"/>
            <a:ext cx="6711654" cy="4195481"/>
          </a:xfrm>
        </p:spPr>
        <p:txBody>
          <a:bodyPr/>
          <a:lstStyle/>
          <a:p>
            <a:pPr fontAlgn="base"/>
            <a:r>
              <a:rPr lang="ko-KR" altLang="en-US" dirty="0" smtClean="0"/>
              <a:t>병사들의 </a:t>
            </a:r>
            <a:r>
              <a:rPr lang="ko-KR" altLang="en-US" dirty="0"/>
              <a:t>시각 및 </a:t>
            </a:r>
            <a:r>
              <a:rPr lang="en-US" altLang="ko-KR" dirty="0"/>
              <a:t>TOD</a:t>
            </a:r>
            <a:r>
              <a:rPr lang="ko-KR" altLang="en-US" dirty="0"/>
              <a:t>를 이용한 감시는 체력</a:t>
            </a:r>
            <a:r>
              <a:rPr lang="en-US" altLang="ko-KR" dirty="0"/>
              <a:t>, </a:t>
            </a:r>
            <a:r>
              <a:rPr lang="ko-KR" altLang="en-US" dirty="0"/>
              <a:t>집중력 등 인체의 한계가 있음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smtClean="0"/>
              <a:t>CCTV</a:t>
            </a:r>
            <a:r>
              <a:rPr lang="ko-KR" altLang="en-US" dirty="0"/>
              <a:t>의 </a:t>
            </a:r>
            <a:r>
              <a:rPr lang="en-US" altLang="ko-KR" dirty="0"/>
              <a:t>dead zone</a:t>
            </a:r>
            <a:r>
              <a:rPr lang="ko-KR" altLang="en-US" dirty="0"/>
              <a:t>발생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63" y="1978038"/>
            <a:ext cx="43053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9536" y="1684625"/>
            <a:ext cx="7921864" cy="488127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Why1</a:t>
            </a:r>
            <a:r>
              <a:rPr lang="en-US" altLang="ko-KR" dirty="0"/>
              <a:t>. </a:t>
            </a:r>
            <a:r>
              <a:rPr lang="ko-KR" altLang="en-US" dirty="0"/>
              <a:t>왜 체력</a:t>
            </a:r>
            <a:r>
              <a:rPr lang="en-US" altLang="ko-KR" dirty="0"/>
              <a:t>, </a:t>
            </a:r>
            <a:r>
              <a:rPr lang="ko-KR" altLang="en-US" dirty="0"/>
              <a:t>집중력의 한계가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en-US" altLang="ko-KR" dirty="0" smtClean="0"/>
              <a:t>Ans1</a:t>
            </a:r>
            <a:r>
              <a:rPr lang="en-US" altLang="ko-KR" dirty="0"/>
              <a:t>. GOP </a:t>
            </a:r>
            <a:r>
              <a:rPr lang="ko-KR" altLang="en-US" dirty="0"/>
              <a:t>병사들의 인원이 적고 선진병영문화의 부작용으로 나태함이 생김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Why2. </a:t>
            </a:r>
            <a:r>
              <a:rPr lang="ko-KR" altLang="en-US" dirty="0"/>
              <a:t>왜 </a:t>
            </a:r>
            <a:r>
              <a:rPr lang="en-US" altLang="ko-KR" dirty="0"/>
              <a:t>GOP </a:t>
            </a:r>
            <a:r>
              <a:rPr lang="ko-KR" altLang="en-US" dirty="0"/>
              <a:t>병사들의 인원이 적고 선진병영문화를 시행하였는가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en-US" altLang="ko-KR" dirty="0"/>
              <a:t>A</a:t>
            </a:r>
            <a:r>
              <a:rPr lang="en-US" altLang="ko-KR" dirty="0" smtClean="0"/>
              <a:t>ns2</a:t>
            </a:r>
            <a:r>
              <a:rPr lang="en-US" altLang="ko-KR" dirty="0"/>
              <a:t>. </a:t>
            </a:r>
            <a:r>
              <a:rPr lang="ko-KR" altLang="en-US" dirty="0"/>
              <a:t>현역 복무 인원이 감소함에 따라 </a:t>
            </a:r>
            <a:r>
              <a:rPr lang="en-US" altLang="ko-KR" dirty="0"/>
              <a:t>GOP</a:t>
            </a:r>
            <a:r>
              <a:rPr lang="ko-KR" altLang="en-US" dirty="0"/>
              <a:t>에 할당되는 </a:t>
            </a:r>
            <a:r>
              <a:rPr lang="en-US" altLang="ko-KR" dirty="0"/>
              <a:t>TO</a:t>
            </a:r>
            <a:r>
              <a:rPr lang="ko-KR" altLang="en-US" dirty="0"/>
              <a:t>가 감소되었다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또한 복무 부적응자가 증가함에 따른 선진병영문화가 실시되었다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Why3. </a:t>
            </a:r>
            <a:r>
              <a:rPr lang="ko-KR" altLang="en-US" dirty="0"/>
              <a:t>왜 현역 복무 인원이 감소하였고 복무 부적응자가 증가하였는가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en-US" altLang="ko-KR" dirty="0"/>
              <a:t>A</a:t>
            </a:r>
            <a:r>
              <a:rPr lang="en-US" altLang="ko-KR" dirty="0" smtClean="0"/>
              <a:t>ns3</a:t>
            </a:r>
            <a:r>
              <a:rPr lang="en-US" altLang="ko-KR" dirty="0"/>
              <a:t>. </a:t>
            </a:r>
            <a:r>
              <a:rPr lang="ko-KR" altLang="en-US" dirty="0" err="1"/>
              <a:t>출산률이</a:t>
            </a:r>
            <a:r>
              <a:rPr lang="ko-KR" altLang="en-US" dirty="0"/>
              <a:t> 감소함에 따라 복무적합 병사가 줄어들었고</a:t>
            </a:r>
            <a:r>
              <a:rPr lang="en-US" altLang="ko-KR" dirty="0"/>
              <a:t>, </a:t>
            </a:r>
            <a:r>
              <a:rPr lang="ko-KR" altLang="en-US" dirty="0"/>
              <a:t>복무적합 병사를 늘리기 위해 기존에 비해 현역 복무적합 기준을 완화시켰기 때문에 부적응자가 증가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b="1" dirty="0"/>
              <a:t>이 문제를 해결하기 위해서는 사회의 전반적인 시스템 개선이 요구됨으로 해결이 어려움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2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9536" y="1684625"/>
            <a:ext cx="7921864" cy="4881275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Why1. </a:t>
            </a:r>
            <a:r>
              <a:rPr lang="ko-KR" altLang="en-US" dirty="0"/>
              <a:t>왜 </a:t>
            </a:r>
            <a:r>
              <a:rPr lang="en-US" altLang="ko-KR" dirty="0"/>
              <a:t>GOP</a:t>
            </a:r>
            <a:r>
              <a:rPr lang="ko-KR" altLang="en-US" dirty="0"/>
              <a:t>의 </a:t>
            </a:r>
            <a:r>
              <a:rPr lang="en-US" altLang="ko-KR" dirty="0"/>
              <a:t>CCTV</a:t>
            </a:r>
            <a:r>
              <a:rPr lang="ko-KR" altLang="en-US" dirty="0"/>
              <a:t>는 </a:t>
            </a:r>
            <a:r>
              <a:rPr lang="en-US" altLang="ko-KR" dirty="0"/>
              <a:t>dead zone</a:t>
            </a:r>
            <a:r>
              <a:rPr lang="ko-KR" altLang="en-US" dirty="0"/>
              <a:t>이 발생하는가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en-US" altLang="ko-KR" dirty="0"/>
              <a:t>Ans1. </a:t>
            </a:r>
            <a:r>
              <a:rPr lang="ko-KR" altLang="en-US" dirty="0"/>
              <a:t>현재 설치된 </a:t>
            </a:r>
            <a:r>
              <a:rPr lang="en-US" altLang="ko-KR" dirty="0"/>
              <a:t>CCTV</a:t>
            </a:r>
            <a:r>
              <a:rPr lang="ko-KR" altLang="en-US" dirty="0"/>
              <a:t>는 고정된 상태에서 회전하는 정적인 움직임 밖에 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Why2. </a:t>
            </a:r>
            <a:r>
              <a:rPr lang="ko-KR" altLang="en-US" dirty="0"/>
              <a:t>왜 정적인 움직임 밖에 지원하지 않는가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en-US" altLang="ko-KR" dirty="0"/>
              <a:t>Ans2. CCTV </a:t>
            </a:r>
            <a:r>
              <a:rPr lang="ko-KR" altLang="en-US" dirty="0"/>
              <a:t>전원</a:t>
            </a:r>
            <a:r>
              <a:rPr lang="en-US" altLang="ko-KR" dirty="0"/>
              <a:t>, </a:t>
            </a:r>
            <a:r>
              <a:rPr lang="ko-KR" altLang="en-US" dirty="0"/>
              <a:t>데이터 전송의 문제가 있고 조작은 병사가 수동으로 진행하기 때문이다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W</a:t>
            </a:r>
            <a:r>
              <a:rPr lang="en-US" altLang="ko-KR" dirty="0" smtClean="0"/>
              <a:t>hy3</a:t>
            </a:r>
            <a:r>
              <a:rPr lang="en-US" altLang="ko-KR" dirty="0"/>
              <a:t>. </a:t>
            </a:r>
            <a:r>
              <a:rPr lang="ko-KR" altLang="en-US" dirty="0"/>
              <a:t>전원</a:t>
            </a:r>
            <a:r>
              <a:rPr lang="en-US" altLang="ko-KR" dirty="0"/>
              <a:t>, </a:t>
            </a:r>
            <a:r>
              <a:rPr lang="ko-KR" altLang="en-US" dirty="0"/>
              <a:t>데이터 전송</a:t>
            </a:r>
            <a:r>
              <a:rPr lang="en-US" altLang="ko-KR" dirty="0"/>
              <a:t>, </a:t>
            </a:r>
            <a:r>
              <a:rPr lang="ko-KR" altLang="en-US" dirty="0"/>
              <a:t>조작문제는 왜 발생하는가</a:t>
            </a:r>
          </a:p>
          <a:p>
            <a:pPr fontAlgn="base"/>
            <a:r>
              <a:rPr lang="en-US" altLang="ko-KR" dirty="0"/>
              <a:t>Ans3. CCTV</a:t>
            </a:r>
            <a:r>
              <a:rPr lang="ko-KR" altLang="en-US" dirty="0"/>
              <a:t>는 신뢰성 높은 움직임을 보여야 하기 때문에 전원과 데이터 전송 시스템을 </a:t>
            </a:r>
            <a:r>
              <a:rPr lang="ko-KR" altLang="en-US" dirty="0" err="1" smtClean="0"/>
              <a:t>고정형으로</a:t>
            </a:r>
            <a:r>
              <a:rPr lang="ko-KR" altLang="en-US" dirty="0" smtClean="0"/>
              <a:t> </a:t>
            </a:r>
            <a:r>
              <a:rPr lang="ko-KR" altLang="en-US" dirty="0"/>
              <a:t>설치하는 경우가 많고 </a:t>
            </a:r>
            <a:r>
              <a:rPr lang="ko-KR" altLang="en-US" dirty="0" err="1"/>
              <a:t>한사람이</a:t>
            </a:r>
            <a:r>
              <a:rPr lang="ko-KR" altLang="en-US" dirty="0"/>
              <a:t> 다수의 </a:t>
            </a:r>
            <a:r>
              <a:rPr lang="en-US" altLang="ko-KR" dirty="0"/>
              <a:t>CCTV</a:t>
            </a:r>
            <a:r>
              <a:rPr lang="ko-KR" altLang="en-US" dirty="0"/>
              <a:t>를 </a:t>
            </a:r>
            <a:r>
              <a:rPr lang="ko-KR" altLang="en-US" dirty="0" err="1"/>
              <a:t>조작해야하기</a:t>
            </a:r>
            <a:r>
              <a:rPr lang="ko-KR" altLang="en-US" dirty="0"/>
              <a:t> 때문에 </a:t>
            </a:r>
            <a:r>
              <a:rPr lang="ko-KR" altLang="en-US" dirty="0" smtClean="0"/>
              <a:t>동적인 </a:t>
            </a:r>
            <a:r>
              <a:rPr lang="ko-KR" altLang="en-US" dirty="0"/>
              <a:t>움직임의 </a:t>
            </a:r>
            <a:r>
              <a:rPr lang="en-US" altLang="ko-KR" dirty="0"/>
              <a:t>CCTV </a:t>
            </a:r>
            <a:r>
              <a:rPr lang="ko-KR" altLang="en-US" dirty="0"/>
              <a:t>운용이 어렵다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6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CCTV</a:t>
            </a:r>
            <a:r>
              <a:rPr lang="ko-KR" altLang="en-US" dirty="0"/>
              <a:t>의 정적인 움직임을 탈피하기 위해서 인적자원</a:t>
            </a:r>
            <a:r>
              <a:rPr lang="en-US" altLang="ko-KR" dirty="0"/>
              <a:t>, </a:t>
            </a:r>
            <a:r>
              <a:rPr lang="ko-KR" altLang="en-US" dirty="0"/>
              <a:t>전원</a:t>
            </a:r>
            <a:r>
              <a:rPr lang="en-US" altLang="ko-KR" dirty="0"/>
              <a:t>, </a:t>
            </a:r>
            <a:r>
              <a:rPr lang="ko-KR" altLang="en-US" dirty="0"/>
              <a:t>데이터 전송</a:t>
            </a:r>
            <a:r>
              <a:rPr lang="en-US" altLang="ko-KR" dirty="0"/>
              <a:t>, </a:t>
            </a:r>
            <a:r>
              <a:rPr lang="ko-KR" altLang="en-US" dirty="0"/>
              <a:t>조작문제를 해결한 동적인 </a:t>
            </a:r>
            <a:r>
              <a:rPr lang="en-US" altLang="ko-KR" dirty="0"/>
              <a:t>CCTV </a:t>
            </a:r>
            <a:br>
              <a:rPr lang="en-US" altLang="ko-KR" dirty="0"/>
            </a:br>
            <a:r>
              <a:rPr lang="ko-KR" altLang="en-US" dirty="0" smtClean="0"/>
              <a:t>시스템을 </a:t>
            </a:r>
            <a:r>
              <a:rPr lang="ko-KR" altLang="en-US" dirty="0"/>
              <a:t>통해 </a:t>
            </a:r>
            <a:r>
              <a:rPr lang="en-US" altLang="ko-KR" dirty="0"/>
              <a:t>CCTV</a:t>
            </a:r>
            <a:r>
              <a:rPr lang="ko-KR" altLang="en-US" dirty="0"/>
              <a:t>의 </a:t>
            </a:r>
            <a:r>
              <a:rPr lang="en-US" altLang="ko-KR" dirty="0"/>
              <a:t>dead zone </a:t>
            </a:r>
            <a:r>
              <a:rPr lang="ko-KR" altLang="en-US" dirty="0"/>
              <a:t>문제를 해결해야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3341687"/>
            <a:ext cx="4413250" cy="35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9536" y="1468725"/>
            <a:ext cx="7921864" cy="4881275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동적인 움직임을 할 수 있는 </a:t>
            </a:r>
            <a:r>
              <a:rPr lang="en-US" altLang="ko-KR" dirty="0"/>
              <a:t>CCTV</a:t>
            </a:r>
            <a:r>
              <a:rPr lang="ko-KR" altLang="en-US" dirty="0"/>
              <a:t>여야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운용병사의 수동조작이 필요 </a:t>
            </a:r>
            <a:r>
              <a:rPr lang="ko-KR" altLang="en-US" dirty="0" smtClean="0"/>
              <a:t>없어야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3. </a:t>
            </a:r>
            <a:r>
              <a:rPr lang="ko-KR" altLang="en-US" dirty="0"/>
              <a:t>스스로 적의 움직임을 인식할 수 </a:t>
            </a:r>
            <a:r>
              <a:rPr lang="ko-KR" altLang="en-US" dirty="0" smtClean="0"/>
              <a:t>있어야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4. </a:t>
            </a:r>
            <a:r>
              <a:rPr lang="ko-KR" altLang="en-US" dirty="0" err="1"/>
              <a:t>상시전원</a:t>
            </a:r>
            <a:r>
              <a:rPr lang="ko-KR" altLang="en-US" dirty="0"/>
              <a:t> 및 보조전원을 이용하여 신뢰성 높은 전원공급이 이루어져야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5. </a:t>
            </a:r>
            <a:r>
              <a:rPr lang="ko-KR" altLang="en-US" dirty="0"/>
              <a:t>네트워크를 통해 실시간으로 영상 및 이상을 보고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6. </a:t>
            </a:r>
            <a:r>
              <a:rPr lang="ko-KR" altLang="en-US" dirty="0"/>
              <a:t>네트워크 상태가 좋지 않은 경우 </a:t>
            </a:r>
            <a:r>
              <a:rPr lang="en-US" altLang="ko-KR" dirty="0"/>
              <a:t>delay-tolerant</a:t>
            </a:r>
            <a:r>
              <a:rPr lang="ko-KR" altLang="en-US" dirty="0"/>
              <a:t>한 영상전송을 한다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긴급 </a:t>
            </a:r>
            <a:r>
              <a:rPr lang="ko-KR" altLang="en-US" dirty="0"/>
              <a:t>상황 발생 시 주변 </a:t>
            </a:r>
            <a:r>
              <a:rPr lang="en-US" altLang="ko-KR" dirty="0"/>
              <a:t>CCTV</a:t>
            </a:r>
            <a:r>
              <a:rPr lang="ko-KR" altLang="en-US" dirty="0"/>
              <a:t>와 근거리 네트워크로 통신하여 네트워크가 </a:t>
            </a:r>
            <a:r>
              <a:rPr lang="ko-KR" altLang="en-US" dirty="0" smtClean="0"/>
              <a:t>정상인 </a:t>
            </a:r>
            <a:r>
              <a:rPr lang="en-US" altLang="ko-KR" dirty="0" smtClean="0"/>
              <a:t>CCTV</a:t>
            </a:r>
            <a:r>
              <a:rPr lang="ko-KR" altLang="en-US" dirty="0"/>
              <a:t>가 상황을 보고한다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7. </a:t>
            </a:r>
            <a:r>
              <a:rPr lang="ko-KR" altLang="en-US" dirty="0"/>
              <a:t>야간에도 감시가 </a:t>
            </a:r>
            <a:r>
              <a:rPr lang="ko-KR" altLang="en-US" dirty="0" smtClean="0"/>
              <a:t>가능해야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06" y="4965700"/>
            <a:ext cx="2610694" cy="16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1962"/>
            <a:ext cx="6551114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400</Words>
  <Application>Microsoft Office PowerPoint</Application>
  <PresentationFormat>화면 슬라이드 쇼(4:3)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Gothic</vt:lpstr>
      <vt:lpstr>Wingdings 3</vt:lpstr>
      <vt:lpstr>이온</vt:lpstr>
      <vt:lpstr>컴퓨터 시스템 기초설계 Advanced Surveillance Camera</vt:lpstr>
      <vt:lpstr>필요성</vt:lpstr>
      <vt:lpstr>문제정의</vt:lpstr>
      <vt:lpstr>문제정의</vt:lpstr>
      <vt:lpstr>문제정의</vt:lpstr>
      <vt:lpstr>문제</vt:lpstr>
      <vt:lpstr>요구사항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시스템 기초설계 Next Generation Surveillance Camera</dc:title>
  <dc:creator>dong-hyeon hwang</dc:creator>
  <cp:lastModifiedBy>dong-hyeon hwang</cp:lastModifiedBy>
  <cp:revision>4</cp:revision>
  <dcterms:created xsi:type="dcterms:W3CDTF">2015-09-22T11:54:54Z</dcterms:created>
  <dcterms:modified xsi:type="dcterms:W3CDTF">2015-09-22T23:46:17Z</dcterms:modified>
</cp:coreProperties>
</file>