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8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1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9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4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6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9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7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4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0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F657B-4ABE-47A6-97FB-CC2A2D559CD9}" type="datetimeFigureOut">
              <a:rPr lang="ko-KR" altLang="en-US" smtClean="0"/>
              <a:t>2015-09-09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6EEB-E24E-4AB7-B32B-8C770C12C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문제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6997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최근 노크귀순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지뢰도발 사건 등 북한의 군사적 위협 빈도 증가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병사들의 시각 및 </a:t>
            </a:r>
            <a:r>
              <a:rPr lang="en-US" altLang="ko-KR" sz="2000" dirty="0" smtClean="0"/>
              <a:t>TOD(</a:t>
            </a:r>
            <a:r>
              <a:rPr lang="en-US" altLang="ko-KR" sz="2000" i="1" dirty="0" smtClean="0">
                <a:effectLst/>
              </a:rPr>
              <a:t>Thermal Observation Device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이용한 </a:t>
            </a:r>
            <a:r>
              <a:rPr lang="en-US" altLang="ko-KR" sz="2000" dirty="0" smtClean="0"/>
              <a:t>surveillance </a:t>
            </a:r>
            <a:r>
              <a:rPr lang="ko-KR" altLang="en-US" sz="2000" dirty="0" smtClean="0"/>
              <a:t>는 체력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집중력 등 인체의 한계가 있음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이를 해결하기 위해 설치된 기존의 </a:t>
            </a:r>
            <a:r>
              <a:rPr lang="en-US" altLang="ko-KR" sz="2000" dirty="0" smtClean="0"/>
              <a:t>CCTV</a:t>
            </a:r>
            <a:r>
              <a:rPr lang="ko-KR" altLang="en-US" sz="2000" dirty="0" smtClean="0"/>
              <a:t>는 정적인 움직임 밖에 하지 못하기 때문에 </a:t>
            </a:r>
            <a:r>
              <a:rPr lang="en-US" altLang="ko-KR" sz="2000" dirty="0" smtClean="0"/>
              <a:t>surveillance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dead zone</a:t>
            </a:r>
            <a:r>
              <a:rPr lang="ko-KR" altLang="en-US" sz="2000" dirty="0" smtClean="0"/>
              <a:t> 발생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24</a:t>
            </a:r>
            <a:r>
              <a:rPr lang="ko-KR" altLang="en-US" sz="2000" dirty="0" smtClean="0"/>
              <a:t>시간 일정한 </a:t>
            </a:r>
            <a:r>
              <a:rPr lang="en-US" altLang="ko-KR" sz="2000" dirty="0" smtClean="0"/>
              <a:t>performance</a:t>
            </a:r>
            <a:r>
              <a:rPr lang="ko-KR" altLang="en-US" sz="2000" dirty="0" smtClean="0"/>
              <a:t>로 신뢰성 높은 </a:t>
            </a:r>
            <a:r>
              <a:rPr lang="en-US" altLang="ko-KR" sz="2000" dirty="0" smtClean="0"/>
              <a:t>surveillance</a:t>
            </a:r>
            <a:r>
              <a:rPr lang="ko-KR" altLang="en-US" sz="2000" dirty="0" smtClean="0"/>
              <a:t>가 가능하고 </a:t>
            </a:r>
            <a:r>
              <a:rPr lang="en-US" altLang="ko-KR" sz="2000" dirty="0" smtClean="0"/>
              <a:t>dead zone</a:t>
            </a:r>
            <a:r>
              <a:rPr lang="ko-KR" altLang="en-US" sz="2000" dirty="0" smtClean="0"/>
              <a:t>을 최소화 하는 새로운 감시 시스템이 필요함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6" y="4074895"/>
            <a:ext cx="3244999" cy="226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5" r="22229"/>
          <a:stretch/>
        </p:blipFill>
        <p:spPr bwMode="auto">
          <a:xfrm>
            <a:off x="3851920" y="4062617"/>
            <a:ext cx="2346386" cy="229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74895"/>
            <a:ext cx="1800650" cy="238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4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dirty="0" smtClean="0"/>
              <a:t>문제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6997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도시개발공사에 다니는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씨는 최근 지하철 역사 선정을 하는 프로젝트의 팀장을 맡게 되었다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역사 선정은 단순히 지역 주민들의 감정 호소에 의존해서도 안되고 지역 거주민의 수로 섣불리 판단해서도 안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그렇다고 유동인구를 일일이 조사하는 것은 한계가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어</a:t>
            </a:r>
            <a:r>
              <a:rPr lang="ko-KR" altLang="en-US" sz="2000" dirty="0"/>
              <a:t>떡</a:t>
            </a:r>
            <a:r>
              <a:rPr lang="ko-KR" altLang="en-US" sz="2000" dirty="0" smtClean="0"/>
              <a:t>하면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씨는 현명하게 신축 역사 부지를 선정할 수 있을까</a:t>
            </a:r>
            <a:r>
              <a:rPr lang="en-US" altLang="ko-KR" sz="2000" dirty="0" smtClean="0"/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9" y="3354740"/>
            <a:ext cx="2808312" cy="192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88202"/>
            <a:ext cx="2376264" cy="188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25000"/>
            <a:ext cx="2803427" cy="195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5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0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124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문제1</vt:lpstr>
      <vt:lpstr>문제2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</cp:revision>
  <dcterms:created xsi:type="dcterms:W3CDTF">2015-09-09T02:30:50Z</dcterms:created>
  <dcterms:modified xsi:type="dcterms:W3CDTF">2015-09-09T03:35:44Z</dcterms:modified>
</cp:coreProperties>
</file>