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3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3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3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6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6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1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1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3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7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6D1C-488A-4381-B05D-8777E9A6DA3A}" type="datetimeFigureOut">
              <a:rPr lang="ko-KR" altLang="en-US" smtClean="0"/>
              <a:t>2015-12-11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1828-4007-4B0F-AF77-DFB74BDB7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817" l="8772" r="894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8017">
            <a:off x="6841540" y="477344"/>
            <a:ext cx="542925" cy="323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원통 10"/>
          <p:cNvSpPr/>
          <p:nvPr/>
        </p:nvSpPr>
        <p:spPr>
          <a:xfrm rot="1181519">
            <a:off x="1065255" y="3138602"/>
            <a:ext cx="1924151" cy="1317218"/>
          </a:xfrm>
          <a:prstGeom prst="can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 rot="1181519">
            <a:off x="3657543" y="1687778"/>
            <a:ext cx="1924151" cy="1317218"/>
          </a:xfrm>
          <a:prstGeom prst="can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 rot="1181519">
            <a:off x="5601758" y="3138603"/>
            <a:ext cx="1924151" cy="1317218"/>
          </a:xfrm>
          <a:prstGeom prst="can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통 7"/>
          <p:cNvSpPr/>
          <p:nvPr/>
        </p:nvSpPr>
        <p:spPr>
          <a:xfrm rot="1181519">
            <a:off x="3462314" y="4563903"/>
            <a:ext cx="1924151" cy="1317218"/>
          </a:xfrm>
          <a:prstGeom prst="can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 rot="10800000">
            <a:off x="1043608" y="1395822"/>
            <a:ext cx="6408712" cy="4104456"/>
          </a:xfrm>
          <a:prstGeom prst="cube">
            <a:avLst/>
          </a:prstGeom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381750" y="1556792"/>
            <a:ext cx="5828050" cy="2952328"/>
          </a:xfrm>
          <a:custGeom>
            <a:avLst/>
            <a:gdLst>
              <a:gd name="connsiteX0" fmla="*/ 0 w 5915025"/>
              <a:gd name="connsiteY0" fmla="*/ 2181225 h 3448050"/>
              <a:gd name="connsiteX1" fmla="*/ 2152650 w 5915025"/>
              <a:gd name="connsiteY1" fmla="*/ 3448050 h 3448050"/>
              <a:gd name="connsiteX2" fmla="*/ 5915025 w 5915025"/>
              <a:gd name="connsiteY2" fmla="*/ 1228725 h 3448050"/>
              <a:gd name="connsiteX3" fmla="*/ 3790950 w 5915025"/>
              <a:gd name="connsiteY3" fmla="*/ 0 h 3448050"/>
              <a:gd name="connsiteX4" fmla="*/ 57150 w 5915025"/>
              <a:gd name="connsiteY4" fmla="*/ 2162175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5025" h="3448050">
                <a:moveTo>
                  <a:pt x="0" y="2181225"/>
                </a:moveTo>
                <a:lnTo>
                  <a:pt x="2152650" y="3448050"/>
                </a:lnTo>
                <a:lnTo>
                  <a:pt x="5915025" y="1228725"/>
                </a:lnTo>
                <a:lnTo>
                  <a:pt x="3790950" y="0"/>
                </a:lnTo>
                <a:lnTo>
                  <a:pt x="57150" y="2162175"/>
                </a:lnTo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ttp://www.faps.com/pt9900dn-ir27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57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75" y="359756"/>
            <a:ext cx="5303627" cy="331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자유형 15"/>
          <p:cNvSpPr/>
          <p:nvPr/>
        </p:nvSpPr>
        <p:spPr>
          <a:xfrm>
            <a:off x="1285875" y="2962275"/>
            <a:ext cx="3009900" cy="1800225"/>
          </a:xfrm>
          <a:custGeom>
            <a:avLst/>
            <a:gdLst>
              <a:gd name="connsiteX0" fmla="*/ 0 w 3009900"/>
              <a:gd name="connsiteY0" fmla="*/ 533400 h 1800225"/>
              <a:gd name="connsiteX1" fmla="*/ 2190750 w 3009900"/>
              <a:gd name="connsiteY1" fmla="*/ 1800225 h 1800225"/>
              <a:gd name="connsiteX2" fmla="*/ 3009900 w 3009900"/>
              <a:gd name="connsiteY2" fmla="*/ 1257300 h 1800225"/>
              <a:gd name="connsiteX3" fmla="*/ 914400 w 3009900"/>
              <a:gd name="connsiteY3" fmla="*/ 0 h 1800225"/>
              <a:gd name="connsiteX4" fmla="*/ 0 w 3009900"/>
              <a:gd name="connsiteY4" fmla="*/ 53340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1800225">
                <a:moveTo>
                  <a:pt x="0" y="533400"/>
                </a:moveTo>
                <a:lnTo>
                  <a:pt x="2190750" y="1800225"/>
                </a:lnTo>
                <a:lnTo>
                  <a:pt x="3009900" y="1257300"/>
                </a:lnTo>
                <a:lnTo>
                  <a:pt x="91440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번개 18"/>
          <p:cNvSpPr/>
          <p:nvPr/>
        </p:nvSpPr>
        <p:spPr>
          <a:xfrm rot="5151501">
            <a:off x="1844581" y="3106815"/>
            <a:ext cx="488628" cy="598914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826551">
            <a:off x="2283021" y="3716945"/>
            <a:ext cx="1865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Battery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8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03623"/>
            <a:ext cx="8424936" cy="6048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35696" y="54868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548680"/>
            <a:ext cx="1224136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61424" y="544091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3848" y="54868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35696" y="177281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177281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61424" y="1768227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3848" y="177281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35696" y="299695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544" y="299695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61424" y="2992363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03848" y="2996952"/>
            <a:ext cx="1224136" cy="10801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35696" y="422108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7544" y="422108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61424" y="4216499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203848" y="422108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3018026"/>
            <a:ext cx="1152128" cy="104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3" y="597329"/>
            <a:ext cx="1151217" cy="982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1475" y1="60606" x2="11475" y2="60606"/>
                        <a14:foregroundMark x1="9290" y1="54545" x2="9290" y2="54545"/>
                        <a14:foregroundMark x1="7104" y1="46970" x2="7104" y2="46970"/>
                        <a14:foregroundMark x1="9836" y1="43939" x2="9836" y2="43939"/>
                        <a14:foregroundMark x1="11475" y1="37879" x2="11475" y2="37879"/>
                        <a14:foregroundMark x1="13661" y1="26768" x2="13661" y2="26768"/>
                        <a14:foregroundMark x1="16393" y1="26768" x2="16393" y2="26768"/>
                        <a14:foregroundMark x1="20219" y1="21717" x2="20219" y2="21717"/>
                        <a14:foregroundMark x1="31148" y1="11616" x2="31148" y2="11616"/>
                        <a14:foregroundMark x1="36066" y1="11111" x2="36066" y2="11111"/>
                        <a14:foregroundMark x1="52459" y1="9091" x2="52459" y2="9091"/>
                        <a14:foregroundMark x1="57923" y1="9091" x2="57923" y2="9091"/>
                        <a14:foregroundMark x1="33333" y1="69192" x2="33333" y2="69192"/>
                        <a14:foregroundMark x1="39344" y1="70202" x2="39344" y2="70202"/>
                        <a14:foregroundMark x1="37705" y1="76768" x2="37705" y2="76768"/>
                        <a14:foregroundMark x1="48634" y1="67172" x2="48634" y2="67172"/>
                        <a14:foregroundMark x1="54098" y1="67172" x2="54098" y2="67172"/>
                        <a14:foregroundMark x1="48634" y1="76263" x2="48634" y2="76263"/>
                        <a14:foregroundMark x1="62295" y1="66667" x2="62295" y2="66667"/>
                        <a14:foregroundMark x1="67760" y1="65152" x2="67760" y2="65152"/>
                        <a14:foregroundMark x1="63388" y1="73737" x2="63388" y2="73737"/>
                        <a14:foregroundMark x1="79235" y1="67172" x2="79235" y2="67172"/>
                        <a14:foregroundMark x1="39344" y1="60606" x2="39344" y2="60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"/>
          <a:stretch/>
        </p:blipFill>
        <p:spPr bwMode="auto">
          <a:xfrm>
            <a:off x="6516215" y="558711"/>
            <a:ext cx="171663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67544" y="5373216"/>
            <a:ext cx="5318016" cy="9361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적 추정 물체 탐지</a:t>
            </a:r>
            <a:r>
              <a:rPr lang="en-US" altLang="ko-KR" sz="3600" dirty="0" smtClean="0"/>
              <a:t>!</a:t>
            </a:r>
            <a:endParaRPr lang="ko-KR" altLang="en-US" sz="3600" dirty="0"/>
          </a:p>
        </p:txBody>
      </p:sp>
      <p:sp>
        <p:nvSpPr>
          <p:cNvPr id="24" name="직사각형 23"/>
          <p:cNvSpPr/>
          <p:nvPr/>
        </p:nvSpPr>
        <p:spPr>
          <a:xfrm>
            <a:off x="5940152" y="2708920"/>
            <a:ext cx="26642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수동 조작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940152" y="3861048"/>
            <a:ext cx="26642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과거 영상 재생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940152" y="3284984"/>
            <a:ext cx="266429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영상 선택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88" b="100000" l="0" r="100000">
                        <a14:foregroundMark x1="46521" y1="25843" x2="46521" y2="25843"/>
                        <a14:foregroundMark x1="36978" y1="46742" x2="36978" y2="46742"/>
                        <a14:foregroundMark x1="39761" y1="40225" x2="46720" y2="22921"/>
                        <a14:foregroundMark x1="50099" y1="21798" x2="50099" y2="21798"/>
                        <a14:foregroundMark x1="54473" y1="29663" x2="54473" y2="29663"/>
                        <a14:foregroundMark x1="74354" y1="69213" x2="86879" y2="93483"/>
                        <a14:foregroundMark x1="74155" y1="94157" x2="74155" y2="94157"/>
                        <a14:foregroundMark x1="59443" y1="95281" x2="59443" y2="95281"/>
                        <a14:foregroundMark x1="71769" y1="84494" x2="71769" y2="84494"/>
                        <a14:foregroundMark x1="60239" y1="77528" x2="60239" y2="77528"/>
                        <a14:foregroundMark x1="60040" y1="84270" x2="60040" y2="84270"/>
                        <a14:foregroundMark x1="41153" y1="82472" x2="41153" y2="82472"/>
                        <a14:foregroundMark x1="39960" y1="77753" x2="39960" y2="77753"/>
                        <a14:foregroundMark x1="47316" y1="79326" x2="47316" y2="79326"/>
                        <a14:foregroundMark x1="48708" y1="59775" x2="48708" y2="59775"/>
                        <a14:foregroundMark x1="53280" y1="62247" x2="53280" y2="62247"/>
                        <a14:foregroundMark x1="50099" y1="68764" x2="50099" y2="68764"/>
                        <a14:foregroundMark x1="50696" y1="59101" x2="50696" y2="59101"/>
                        <a14:foregroundMark x1="52485" y1="57753" x2="52485" y2="57753"/>
                        <a14:foregroundMark x1="55070" y1="56180" x2="55666" y2="58427"/>
                        <a14:foregroundMark x1="25249" y1="68315" x2="13121" y2="91910"/>
                        <a14:foregroundMark x1="15905" y1="94157" x2="25050" y2="93708"/>
                        <a14:foregroundMark x1="28429" y1="86067" x2="28429" y2="86067"/>
                        <a14:foregroundMark x1="31412" y1="95056" x2="36183" y2="95056"/>
                        <a14:foregroundMark x1="49503" y1="40225" x2="48907" y2="41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802" y="5301208"/>
            <a:ext cx="1139505" cy="10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9329">
                        <a14:foregroundMark x1="17450" y1="44509" x2="17450" y2="44509"/>
                        <a14:foregroundMark x1="20134" y1="43353" x2="20134" y2="43353"/>
                        <a14:foregroundMark x1="24832" y1="47399" x2="24832" y2="47399"/>
                        <a14:foregroundMark x1="21477" y1="54335" x2="19463" y2="58960"/>
                        <a14:foregroundMark x1="14094" y1="66474" x2="27517" y2="69942"/>
                        <a14:foregroundMark x1="35570" y1="70520" x2="35570" y2="70520"/>
                        <a14:foregroundMark x1="44966" y1="79769" x2="44966" y2="79769"/>
                        <a14:foregroundMark x1="56376" y1="78035" x2="56376" y2="78035"/>
                        <a14:foregroundMark x1="63087" y1="69364" x2="63087" y2="69364"/>
                        <a14:foregroundMark x1="72483" y1="69364" x2="86577" y2="69942"/>
                        <a14:foregroundMark x1="81208" y1="60116" x2="77852" y2="51445"/>
                        <a14:foregroundMark x1="74497" y1="45665" x2="82550" y2="36994"/>
                        <a14:foregroundMark x1="81879" y1="32370" x2="54362" y2="28902"/>
                        <a14:foregroundMark x1="56376" y1="21387" x2="53691" y2="11561"/>
                        <a14:foregroundMark x1="49664" y1="14451" x2="44295" y2="23121"/>
                        <a14:foregroundMark x1="41611" y1="27746" x2="36242" y2="35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8" y="5373216"/>
            <a:ext cx="800644" cy="92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27829" y1="33230" x2="23853" y2="51553"/>
                        <a14:foregroundMark x1="37920" y1="39441" x2="37615" y2="42236"/>
                        <a14:foregroundMark x1="33945" y1="25776" x2="36697" y2="45342"/>
                        <a14:foregroundMark x1="31193" y1="43789" x2="22018" y2="47826"/>
                        <a14:foregroundMark x1="31193" y1="33540" x2="20795" y2="40373"/>
                        <a14:foregroundMark x1="30275" y1="35714" x2="33945" y2="32298"/>
                        <a14:foregroundMark x1="27217" y1="25776" x2="25688" y2="48137"/>
                        <a14:foregroundMark x1="39755" y1="52174" x2="34251" y2="59317"/>
                        <a14:foregroundMark x1="49541" y1="45342" x2="49541" y2="32919"/>
                        <a14:foregroundMark x1="48930" y1="28571" x2="61162" y2="24224"/>
                        <a14:foregroundMark x1="63303" y1="26398" x2="63303" y2="26398"/>
                        <a14:foregroundMark x1="63609" y1="58385" x2="63609" y2="58385"/>
                        <a14:foregroundMark x1="65443" y1="59627" x2="65443" y2="68634"/>
                        <a14:foregroundMark x1="64220" y1="72671" x2="55963" y2="79503"/>
                        <a14:foregroundMark x1="51376" y1="79814" x2="39450" y2="75776"/>
                        <a14:foregroundMark x1="37309" y1="74534" x2="33028" y2="61180"/>
                        <a14:foregroundMark x1="37920" y1="51242" x2="51376" y2="46584"/>
                        <a14:foregroundMark x1="51376" y1="46584" x2="65138" y2="56522"/>
                        <a14:foregroundMark x1="91131" y1="39130" x2="91743" y2="58075"/>
                        <a14:foregroundMark x1="90826" y1="61491" x2="83792" y2="76708"/>
                        <a14:foregroundMark x1="83180" y1="78571" x2="66055" y2="92236"/>
                        <a14:foregroundMark x1="64220" y1="92236" x2="42813" y2="92857"/>
                        <a14:foregroundMark x1="42813" y1="92857" x2="20795" y2="82609"/>
                        <a14:foregroundMark x1="20795" y1="82298" x2="8869" y2="58696"/>
                        <a14:foregroundMark x1="8869" y1="57764" x2="14679" y2="29503"/>
                        <a14:foregroundMark x1="15596" y1="28882" x2="33945" y2="14907"/>
                        <a14:foregroundMark x1="37003" y1="14596" x2="57798" y2="9938"/>
                        <a14:foregroundMark x1="57798" y1="9938" x2="79511" y2="21739"/>
                        <a14:foregroundMark x1="79511" y1="21739" x2="87768" y2="36335"/>
                        <a14:foregroundMark x1="81651" y1="21429" x2="84404" y2="251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23" y="5387159"/>
            <a:ext cx="1003834" cy="98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940152" y="4509120"/>
            <a:ext cx="266429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2011-07-25 07:48:24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02" y="560177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59" y="571644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46" y="576233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80" y="1779724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24" y="1795780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70" y="1804591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91" y="3012671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35" y="3028727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9" y="1779724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0" y="3012671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80" y="4227996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24" y="4244052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70" y="4252863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99" y="4227996"/>
            <a:ext cx="1210314" cy="10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7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8</cp:revision>
  <dcterms:created xsi:type="dcterms:W3CDTF">2015-12-04T02:20:32Z</dcterms:created>
  <dcterms:modified xsi:type="dcterms:W3CDTF">2015-12-11T02:20:50Z</dcterms:modified>
</cp:coreProperties>
</file>