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photoAlbum layout="1pic" frame="frameStyle6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68171" autoAdjust="0"/>
  </p:normalViewPr>
  <p:slideViewPr>
    <p:cSldViewPr snapToGrid="0">
      <p:cViewPr varScale="1">
        <p:scale>
          <a:sx n="108" d="100"/>
          <a:sy n="108" d="100"/>
        </p:scale>
        <p:origin x="22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29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9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1-08-17T06:35:20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8506 6006 0,'0'0'0,"0"-53"0,80-26 16,52-120-16,27-12 16,238-252-16,264-40 15,1-39-15,52 92 16,-79 53-16,0 40 16,-93 132-16,-65 26 15,-186 93-15,-27 1 16,-12 52-16,-133 13 15,-66 14-15,-40 26 16,0 0 47,13 39-48,27-12-15,-13 52 16,-13-26-16,105 40 15,-53-40-15,67 66 16,12 13-16,-25-39 16,52 26-16,-13 13 15,-27-40 1,1 28-16,26 12 0,-27-40 16,1 1-1,52 66-15,-78-93 16,104 66-16,15 1 15,-94-41-15,27 1 16,-26-14-16,-94-52 16,-12-27-16,-27 13 47,-13 13-1,0-13-46,0 1 16,0 39-16,0-40 16,0 13-16,14-12 15,-1-14 32,79 0-47,67 0 16,-13-80-16,52-52 15,14 13-15,-14-13 16,14-1 0,13 1-16,-14 39 15,-78 14-15,-54 39 16,-66 27-16,1 0 16,-1 13 124,40 0-124,13 0-16,-13 0 15,13 0-15,13 0 16,14 0-16,-27 0 16,-13 0-16,13 0 15,-13-13-15,-13 13 16,52-67-16,-12 54 16,26 0-16,-1-40 15,41-13-15,-40-27 16,105-39-1,-39 39-15,0-12 16,-39 38-16,12-25 16,-39 52-16,-66 0 15,13 27-15,-27 13 110,53 0-110,14 0 15,0 0-15,-14 0 16,-39 0-16,13 0 16,39 0-16,14 0 15,-13 0-15,13 27 16,-54-14-16,1 13 15,-13-26-15,-13 14 16,-14-14-16,79 39 16,14 1-16,0 26 15,132 66 1,-92-65-16,52 65 0,-52-40 16,-41-52-16,-52 0 15,-39-27 1,-1 0-1,-13 14 1,0-14 0,0 53-16,0 27 15,-27 13-15,1 26 16,-40 132-16,13-65 16,-27-1-16,28 54 15,-28-14-15,40-106 16,-12 93-16,38-146 15,-39 27-15,53-40 16,-13-26-16,13-27 16,-26 14-16,26-14 203,-14 40-188,14 66-15,-105 79 16,52 1-16,-80 65 16,28 1-16,38-93 15,1-40-15,40-79 16,-27 27-16,40-41 16,-14 14-16,-12 13 15,25-26-15,1 13 16,0 0-16,13 13 15,-40 40-15,40-40 16,0 13-16,0-39 16,0 66-16,13-80 15,40 27-15,-26-13 16,-14-27 0,14 14-16,92 12 15,-27 27-15,80 27 16,0 13-16,27 53 15,-14-14 1,-40 1-16,-26-27 16,0 0-16,-66-40 15,-26 1-15,12-1 16,-25 27-16,12-40 16,-26 66-16,0-66 15,0 27-15,0 13 16,0-53-16,-26 39 15,-27 107-15,0-54 16,-13 14-16,39 39 16,-52 41-16,39-81 15,-39 14-15,13 0 16,-40-26-16,-13 26 16,0-27-16,0-26 15,-53 27-15,53-27 16,0 0-16,-27-26 15,67-27-15,39-27 16,-13 14-16,0 0 16,0-13-16,14-14 15,-14 14-15,39-27 16,-52 53 0,-79 54-16,-1 25 15,67-79-15,-14 27 16,40-67-16,27 1 15,-54 26-15,-39 13 16,14 0-16,-67 13 16,0-39-16,13-14 15,-66 27-15,-66-26 16,66-1-16,-132 27 16,39-26-16,1-27 15,-40 53-15,-40-53 16,93 0-16,-93 26 15,79 27-15,-66-53 16,27 0-16,53 0 16,13 0-16,-27 0 15,67 0-15,66 0 16,-40 0-16,0 0 16,0 0-16,40 0 15,0 0-15,26 0 16,-13 0-16,53 0 15,40 0 1,-14 0-16,53-27 0,-52-25 16,39 12-1,-79-40-15,39-12 16,-79-27-16,66 53 16,-39-40-16,-1-13 15,27 53-15,40-1 16,-1 15-16,1-15 15,0-78-15,-14 13 16,-26-54-16,-13-78 16,13-67-16,-1-119 15,15-52-15,-28-14 16,107 172-16,-67-119 16,54 53-16,-54-27 15,93 93-15,-26-53 16,26 80-16,0 26 15,0 13-15,0-40 16,0-26-16,0 93 16,0-67-16,0 94 15,0-28-15,0 67 16,0 53-16,0-1 16,0 67-1,0-13-15,26 52 0,-13-25 16,-13-15-1,40-65-15,-14 26 16,-26 14-16,14-14 16,-14 40-16,0 13 15,26 0-15,-26 26 16,0-12-16</inkml:trace>
  <inkml:trace contextRef="#ctx0" brushRef="#br0" timeOffset="2832.0069">9763 11827 0,'13'-13'32,"40"-93"-32,119-198 15,225-331-15,66-80 16,93-12-16,-40-41 16,79 41-16,-158 131 15,92-12 1,-146 184-16,-25 94 15,-120 145-15,0 92 16,-106 40-16,-79 40 16,-13 26-1,-27 119 1,66 93-16,1 66 16,-27 0-16,-27 106 15,1-79-15,-27 65 16,66 41-16,-13-1 15,39-39-15,-39-14 16,27-145-16,-67-172 16,13-27-16,-13-12 31,14-14-31,132-186 16,52-171-16,173-225 15,92-13-15,146-252 16,26 159-16,67-119 15,92 0-15,-67 146 16,107 39 0,-252 185-16,-132 120 15,-158 158-15,-67 27 16,-185 105-16,-14 94 47,-39 38-32,40 28-15,-13 65 16,-1 27-16,0 53 16,67 185-16,-14 331 15,107 343-15,-14 1 16,13 53-16,-66-371 16,13-529-16,-66-212 15,-52-79-15,12 0 16,14 0-16,-14 0 15,-13-13-15,1 0 16,-1-53-16,13-133 16,1-79-16,65-185 15,-12-145-15,26-146 16,-14-40-16,120-106 16,-14 186-16,-13 13 15,14 53 1,-27 119-16,0 52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4CB65-9471-414E-B373-D3840D876C5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9F1F2-9642-48FD-8873-909A765C9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2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다수의그림을 다수의 슬라이드에 균등하게 배치하고 싶을 때 사용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병원 대기실 등 변환되는 그림들을 보여줄 때 등에 사용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프레임 추천 단순 흰색 프레임</a:t>
            </a:r>
          </a:p>
          <a:p>
            <a:r>
              <a:rPr lang="ko-KR" altLang="en-US" dirty="0" smtClean="0"/>
              <a:t>사각형 </a:t>
            </a:r>
            <a:r>
              <a:rPr lang="ko-KR" altLang="en-US" dirty="0" err="1" smtClean="0"/>
              <a:t>단순그림자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캡션 개체에 붙이는 제목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삽입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오디오</a:t>
            </a:r>
            <a:endParaRPr lang="en-US" altLang="ko-KR" dirty="0" smtClean="0"/>
          </a:p>
          <a:p>
            <a:r>
              <a:rPr lang="ko-KR" altLang="en-US" dirty="0" err="1" smtClean="0"/>
              <a:t>재생탭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모든슬라이드에서</a:t>
            </a:r>
            <a:r>
              <a:rPr lang="ko-KR" altLang="en-US" dirty="0" smtClean="0"/>
              <a:t> 사용 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반복재생 설정 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쇼동안</a:t>
            </a:r>
            <a:r>
              <a:rPr lang="ko-KR" altLang="en-US" dirty="0" smtClean="0"/>
              <a:t> 숨기기 </a:t>
            </a:r>
            <a:r>
              <a:rPr lang="en-US" altLang="ko-KR" dirty="0" smtClean="0"/>
              <a:t>+</a:t>
            </a:r>
            <a:r>
              <a:rPr lang="ko-KR" altLang="en-US" dirty="0" smtClean="0"/>
              <a:t>자동실행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백그라운드에서 재생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하면 위의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설정을 한번에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오디오 개체는 아예 </a:t>
            </a:r>
            <a:r>
              <a:rPr lang="ko-KR" altLang="en-US" dirty="0" err="1" smtClean="0"/>
              <a:t>화면밖에</a:t>
            </a:r>
            <a:r>
              <a:rPr lang="ko-KR" altLang="en-US" dirty="0" smtClean="0"/>
              <a:t> 빼도 괜찮다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전환에서 </a:t>
            </a:r>
            <a:r>
              <a:rPr lang="ko-KR" altLang="en-US" dirty="0" err="1" smtClean="0"/>
              <a:t>화면전화</a:t>
            </a:r>
            <a:r>
              <a:rPr lang="ko-KR" altLang="en-US" dirty="0" smtClean="0"/>
              <a:t> 효과 수정하기 가능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모두적용</a:t>
            </a:r>
            <a:r>
              <a:rPr lang="ko-KR" altLang="en-US" baseline="0" dirty="0" smtClean="0"/>
              <a:t> 가능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보기에 여러 슬라이드 한번에 보면서 설정하면 한눈에 볼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</a:t>
            </a:r>
            <a:r>
              <a:rPr lang="en-US" altLang="ko-KR" dirty="0" smtClean="0"/>
              <a:t>-</a:t>
            </a:r>
            <a:r>
              <a:rPr lang="ko-KR" altLang="en-US" dirty="0" smtClean="0"/>
              <a:t>내보내기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비디오만들기로 영상화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슬라이드 쇼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슬라이드 쇼 녹화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음성이나 포인터나 펜같은 것도 같이 포함해서 만든다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</a:t>
            </a:r>
            <a:r>
              <a:rPr lang="ko-KR" altLang="en-US" baseline="0" dirty="0" smtClean="0">
                <a:sym typeface="Wingdings" panose="05000000000000000000" pitchFamily="2" charset="2"/>
              </a:rPr>
              <a:t>비대면 강의 등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이런식으로</a:t>
            </a:r>
            <a:r>
              <a:rPr lang="ko-KR" altLang="en-US" baseline="0" dirty="0" smtClean="0">
                <a:sym typeface="Wingdings" panose="05000000000000000000" pitchFamily="2" charset="2"/>
              </a:rPr>
              <a:t> 많이 녹화해서 쓴다고</a:t>
            </a:r>
            <a:r>
              <a:rPr lang="en-US" altLang="ko-KR" baseline="0" dirty="0" smtClean="0">
                <a:sym typeface="Wingdings" panose="05000000000000000000" pitchFamily="2" charset="2"/>
              </a:rPr>
              <a:t>… </a:t>
            </a: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녹화 후 비디오만들기로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만들면댄다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발표는 </a:t>
            </a:r>
            <a:r>
              <a:rPr lang="en-US" altLang="ko-KR" baseline="0" dirty="0" smtClean="0">
                <a:sym typeface="Wingdings" panose="05000000000000000000" pitchFamily="2" charset="2"/>
              </a:rPr>
              <a:t>10</a:t>
            </a:r>
            <a:r>
              <a:rPr lang="ko-KR" altLang="en-US" baseline="0" dirty="0" smtClean="0">
                <a:sym typeface="Wingdings" panose="05000000000000000000" pitchFamily="2" charset="2"/>
              </a:rPr>
              <a:t>번</a:t>
            </a:r>
            <a:r>
              <a:rPr lang="en-US" altLang="ko-KR" baseline="0" dirty="0" smtClean="0">
                <a:sym typeface="Wingdings" panose="05000000000000000000" pitchFamily="2" charset="2"/>
              </a:rPr>
              <a:t>! </a:t>
            </a:r>
            <a:r>
              <a:rPr lang="ko-KR" altLang="en-US" baseline="0" dirty="0" smtClean="0">
                <a:sym typeface="Wingdings" panose="05000000000000000000" pitchFamily="2" charset="2"/>
              </a:rPr>
              <a:t>하면 좋겠지만 </a:t>
            </a:r>
            <a:r>
              <a:rPr lang="en-US" altLang="ko-KR" baseline="0" dirty="0" smtClean="0">
                <a:sym typeface="Wingdings" panose="05000000000000000000" pitchFamily="2" charset="2"/>
              </a:rPr>
              <a:t>3</a:t>
            </a:r>
            <a:r>
              <a:rPr lang="ko-KR" altLang="en-US" baseline="0" dirty="0" smtClean="0">
                <a:sym typeface="Wingdings" panose="05000000000000000000" pitchFamily="2" charset="2"/>
              </a:rPr>
              <a:t>번은 하고 가자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예행 연습 기능을 이용해서 발표 연습을 해보자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발표는 시간과 연관되기 때문에 알려주는 시간과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목표시간을</a:t>
            </a:r>
            <a:r>
              <a:rPr lang="ko-KR" altLang="en-US" baseline="0" dirty="0" smtClean="0">
                <a:sym typeface="Wingdings" panose="05000000000000000000" pitchFamily="2" charset="2"/>
              </a:rPr>
              <a:t> 맞추는 게 유용하다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녹화로 실제 말하는 걸 체크하는 게 더 좋다고 한다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9F1F2-9642-48FD-8873-909A765C99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8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9F1F2-9642-48FD-8873-909A765C99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7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9F1F2-9642-48FD-8873-909A765C99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4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9F1F2-9642-48FD-8873-909A765C99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4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4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5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2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2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8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5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0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5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8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2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커피이야기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25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아메리카노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63" y="685800"/>
            <a:ext cx="8243887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3062160" y="719280"/>
              <a:ext cx="6225120" cy="4329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2800" y="709920"/>
                <a:ext cx="6243840" cy="43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98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에스프레소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8" y="685800"/>
            <a:ext cx="7324725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81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카페라떼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42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카페모카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685800"/>
            <a:ext cx="7353300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86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카페비엔나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38" y="685800"/>
            <a:ext cx="8339137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396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카푸치노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685800"/>
            <a:ext cx="6069013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50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커피_차이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38" y="685800"/>
            <a:ext cx="5546725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452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160</Words>
  <Application>Microsoft Office PowerPoint</Application>
  <PresentationFormat>와이드스크린</PresentationFormat>
  <Paragraphs>39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커피이야기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커피이야기</dc:title>
  <dc:creator>Windows 사용자</dc:creator>
  <cp:lastModifiedBy>Windows 사용자</cp:lastModifiedBy>
  <cp:revision>14</cp:revision>
  <dcterms:created xsi:type="dcterms:W3CDTF">2021-08-17T06:23:56Z</dcterms:created>
  <dcterms:modified xsi:type="dcterms:W3CDTF">2021-08-17T06:37:46Z</dcterms:modified>
</cp:coreProperties>
</file>