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87EB44-0801-4F0E-BF97-B91DF820AB7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사진앨범구역" id="{E96F16EE-DAF8-4045-A457-F2B42C46BD7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4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73339" autoAdjust="0"/>
  </p:normalViewPr>
  <p:slideViewPr>
    <p:cSldViewPr snapToGrid="0">
      <p:cViewPr>
        <p:scale>
          <a:sx n="125" d="100"/>
          <a:sy n="125" d="100"/>
        </p:scale>
        <p:origin x="30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51E08-6D8E-40A9-93F0-91FED8CBF0C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A890E87A-B400-42D1-B3F4-D3665333FC7B}">
      <dgm:prSet/>
      <dgm:spPr/>
      <dgm:t>
        <a:bodyPr/>
        <a:lstStyle/>
        <a:p>
          <a:pPr rtl="0" latinLnBrk="1"/>
          <a:r>
            <a:rPr lang="ko-KR" dirty="0" smtClean="0">
              <a:latin typeface="a프로젝트" panose="02020600000000000000" pitchFamily="18" charset="-127"/>
              <a:ea typeface="a프로젝트" panose="02020600000000000000" pitchFamily="18" charset="-127"/>
            </a:rPr>
            <a:t>농도</a:t>
          </a:r>
          <a:endParaRPr lang="ko-KR" dirty="0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E33BDD36-EB9A-4AEA-A557-A616EC76DB2D}" type="parTrans" cxnId="{854F7227-734C-4E88-936C-9760D025A3BE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0C5BA2C3-93CB-450B-8A65-271FEC4ED4A2}" type="sibTrans" cxnId="{854F7227-734C-4E88-936C-9760D025A3BE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20C4E594-C86A-434D-9BC0-74C66DCD413B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에스프레소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932DFDA9-B63D-4423-9344-80C1E66E0A94}" type="parTrans" cxnId="{B49DD853-DC87-4E15-9E70-592405217A0D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121984CD-ED78-4E89-9D6B-71C077115002}" type="sibTrans" cxnId="{B49DD853-DC87-4E15-9E70-592405217A0D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AC8DC029-6489-4F1F-BDA9-261297D3CCA2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아메리카노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2D6B0D01-E96E-45E1-A8ED-B982653C4BBF}" type="parTrans" cxnId="{6C6A1B70-CB5A-42EA-979C-F5720581214C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FCC86F26-A6DF-428C-8840-8C8B673FA3E6}" type="sibTrans" cxnId="{6C6A1B70-CB5A-42EA-979C-F5720581214C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0C1050A2-91B9-42E9-896E-0EBE0CBEF1E2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혼합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EB354FFB-B703-47EF-BC8F-CEB96DB08166}" type="parTrans" cxnId="{56256C61-F5DC-4B29-B871-A7164003D445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BE50944D-B9BE-4BC6-902D-AFFC6D84F98D}" type="sibTrans" cxnId="{56256C61-F5DC-4B29-B871-A7164003D445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48D3917D-B5C6-4DB7-8BC4-A753BCA7F3FD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카푸치노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834D5641-2111-4216-BBCF-25C5CD3F2A55}" type="parTrans" cxnId="{27D7C92D-ADDA-4035-B5B6-34AFAD98C2C3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EFA8CBC5-EEB7-4F43-A87F-B3F34FFB47F6}" type="sibTrans" cxnId="{27D7C92D-ADDA-4035-B5B6-34AFAD98C2C3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A5596459-8FE2-4A1A-B6F0-4B107EF982EE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카페모카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3E99C361-E763-406D-8D18-1E5611FC4A5D}" type="parTrans" cxnId="{31001543-DE42-46EC-96BB-884DFF167AA1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DC78BBEB-CF74-4439-A089-A6F596D6DA22}" type="sibTrans" cxnId="{31001543-DE42-46EC-96BB-884DFF167AA1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8018E8DC-B6E7-4D70-A62D-E077A5BFDBE1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카페비엔나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957B46FA-B351-4D7F-A142-5654AB4CD728}" type="parTrans" cxnId="{97EA4548-81B2-425E-97B8-CD93F4CA9653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1C36A8F6-B4A3-4946-B824-29884048AF29}" type="sibTrans" cxnId="{97EA4548-81B2-425E-97B8-CD93F4CA9653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D1D7D367-01CE-4079-B33C-013C30CDEC62}">
      <dgm:prSet/>
      <dgm:spPr/>
      <dgm:t>
        <a:bodyPr/>
        <a:lstStyle/>
        <a:p>
          <a:pPr rtl="0" latinLnBrk="1"/>
          <a:r>
            <a:rPr lang="ko-KR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카페라떼</a:t>
          </a:r>
          <a:endParaRPr lang="ko-KR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4F978C8C-299F-4333-B989-D830970B2BDC}" type="parTrans" cxnId="{335F529E-218E-4CE9-BAEB-F74410849251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8DE6DAF9-878D-4E29-B5CB-FC50FB8361C0}" type="sibTrans" cxnId="{335F529E-218E-4CE9-BAEB-F74410849251}">
      <dgm:prSet/>
      <dgm:spPr/>
      <dgm:t>
        <a:bodyPr/>
        <a:lstStyle/>
        <a:p>
          <a:pPr latinLnBrk="1"/>
          <a:endParaRPr lang="ko-KR" altLang="en-US">
            <a:latin typeface="a프로젝트" panose="02020600000000000000" pitchFamily="18" charset="-127"/>
            <a:ea typeface="a프로젝트" panose="02020600000000000000" pitchFamily="18" charset="-127"/>
          </a:endParaRPr>
        </a:p>
      </dgm:t>
    </dgm:pt>
    <dgm:pt modelId="{E07D4E1F-8909-4D7F-B160-204ADC09F585}" type="pres">
      <dgm:prSet presAssocID="{8B551E08-6D8E-40A9-93F0-91FED8CBF0C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B216CE-E8FE-448B-B5BF-7576C1A96619}" type="pres">
      <dgm:prSet presAssocID="{A890E87A-B400-42D1-B3F4-D3665333FC7B}" presName="thickLine" presStyleLbl="alignNode1" presStyleIdx="0" presStyleCnt="2"/>
      <dgm:spPr/>
    </dgm:pt>
    <dgm:pt modelId="{3B13AC8C-41B7-4D79-B080-B1103B06C1DB}" type="pres">
      <dgm:prSet presAssocID="{A890E87A-B400-42D1-B3F4-D3665333FC7B}" presName="horz1" presStyleCnt="0"/>
      <dgm:spPr/>
    </dgm:pt>
    <dgm:pt modelId="{2B63C7C9-697F-4C7F-9451-D241DBC9A901}" type="pres">
      <dgm:prSet presAssocID="{A890E87A-B400-42D1-B3F4-D3665333FC7B}" presName="tx1" presStyleLbl="revTx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0D20841A-F75B-4672-9EFB-158F75741140}" type="pres">
      <dgm:prSet presAssocID="{A890E87A-B400-42D1-B3F4-D3665333FC7B}" presName="vert1" presStyleCnt="0"/>
      <dgm:spPr/>
    </dgm:pt>
    <dgm:pt modelId="{5EEB6CD6-9498-49BD-83FD-776166A0442C}" type="pres">
      <dgm:prSet presAssocID="{20C4E594-C86A-434D-9BC0-74C66DCD413B}" presName="vertSpace2a" presStyleCnt="0"/>
      <dgm:spPr/>
    </dgm:pt>
    <dgm:pt modelId="{86D37361-A624-4FD4-A509-56B40E772211}" type="pres">
      <dgm:prSet presAssocID="{20C4E594-C86A-434D-9BC0-74C66DCD413B}" presName="horz2" presStyleCnt="0"/>
      <dgm:spPr/>
    </dgm:pt>
    <dgm:pt modelId="{5EFB681D-DB9F-417C-A34F-38DECEF14D94}" type="pres">
      <dgm:prSet presAssocID="{20C4E594-C86A-434D-9BC0-74C66DCD413B}" presName="horzSpace2" presStyleCnt="0"/>
      <dgm:spPr/>
    </dgm:pt>
    <dgm:pt modelId="{CD2270A1-2A7C-4C23-8D8F-BD54323002DC}" type="pres">
      <dgm:prSet presAssocID="{20C4E594-C86A-434D-9BC0-74C66DCD413B}" presName="tx2" presStyleLbl="revTx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577AEC5D-61A9-41D8-B871-1B8E22CC2A73}" type="pres">
      <dgm:prSet presAssocID="{20C4E594-C86A-434D-9BC0-74C66DCD413B}" presName="vert2" presStyleCnt="0"/>
      <dgm:spPr/>
    </dgm:pt>
    <dgm:pt modelId="{5043902A-2C22-47F0-A6EA-CBFD914E903A}" type="pres">
      <dgm:prSet presAssocID="{20C4E594-C86A-434D-9BC0-74C66DCD413B}" presName="thinLine2b" presStyleLbl="callout" presStyleIdx="0" presStyleCnt="6"/>
      <dgm:spPr/>
    </dgm:pt>
    <dgm:pt modelId="{9FF063DB-9F0D-41F0-93EB-B0BB522C67CC}" type="pres">
      <dgm:prSet presAssocID="{20C4E594-C86A-434D-9BC0-74C66DCD413B}" presName="vertSpace2b" presStyleCnt="0"/>
      <dgm:spPr/>
    </dgm:pt>
    <dgm:pt modelId="{5E8970BB-F728-4D88-BBE6-AB77D495C6C0}" type="pres">
      <dgm:prSet presAssocID="{AC8DC029-6489-4F1F-BDA9-261297D3CCA2}" presName="horz2" presStyleCnt="0"/>
      <dgm:spPr/>
    </dgm:pt>
    <dgm:pt modelId="{A34BE1B2-DC28-4C20-9BCA-64D05F452E65}" type="pres">
      <dgm:prSet presAssocID="{AC8DC029-6489-4F1F-BDA9-261297D3CCA2}" presName="horzSpace2" presStyleCnt="0"/>
      <dgm:spPr/>
    </dgm:pt>
    <dgm:pt modelId="{F932F2E5-147A-448A-862E-BCBCCA75B5B5}" type="pres">
      <dgm:prSet presAssocID="{AC8DC029-6489-4F1F-BDA9-261297D3CCA2}" presName="tx2" presStyleLbl="revTx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F6F4801D-833A-4937-8D9F-711BFDE0F3C6}" type="pres">
      <dgm:prSet presAssocID="{AC8DC029-6489-4F1F-BDA9-261297D3CCA2}" presName="vert2" presStyleCnt="0"/>
      <dgm:spPr/>
    </dgm:pt>
    <dgm:pt modelId="{A0ED16FB-673E-407D-BD0B-33DB92F9C405}" type="pres">
      <dgm:prSet presAssocID="{AC8DC029-6489-4F1F-BDA9-261297D3CCA2}" presName="thinLine2b" presStyleLbl="callout" presStyleIdx="1" presStyleCnt="6"/>
      <dgm:spPr/>
    </dgm:pt>
    <dgm:pt modelId="{4B3CD70E-B129-4414-9D40-D142B8D84DC3}" type="pres">
      <dgm:prSet presAssocID="{AC8DC029-6489-4F1F-BDA9-261297D3CCA2}" presName="vertSpace2b" presStyleCnt="0"/>
      <dgm:spPr/>
    </dgm:pt>
    <dgm:pt modelId="{CAD6D8C4-AAE7-453F-B1CB-E79021CA831B}" type="pres">
      <dgm:prSet presAssocID="{0C1050A2-91B9-42E9-896E-0EBE0CBEF1E2}" presName="thickLine" presStyleLbl="alignNode1" presStyleIdx="1" presStyleCnt="2"/>
      <dgm:spPr/>
    </dgm:pt>
    <dgm:pt modelId="{A317063D-950C-4C4D-8277-F97150CA18C4}" type="pres">
      <dgm:prSet presAssocID="{0C1050A2-91B9-42E9-896E-0EBE0CBEF1E2}" presName="horz1" presStyleCnt="0"/>
      <dgm:spPr/>
    </dgm:pt>
    <dgm:pt modelId="{EE88EA25-DCE7-4DA4-A490-E0232AF2B1BC}" type="pres">
      <dgm:prSet presAssocID="{0C1050A2-91B9-42E9-896E-0EBE0CBEF1E2}" presName="tx1" presStyleLbl="revTx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9D0714D8-C325-4F72-8B28-849F6960F940}" type="pres">
      <dgm:prSet presAssocID="{0C1050A2-91B9-42E9-896E-0EBE0CBEF1E2}" presName="vert1" presStyleCnt="0"/>
      <dgm:spPr/>
    </dgm:pt>
    <dgm:pt modelId="{37BFE82F-6899-417C-8208-DD3095AABB99}" type="pres">
      <dgm:prSet presAssocID="{48D3917D-B5C6-4DB7-8BC4-A753BCA7F3FD}" presName="vertSpace2a" presStyleCnt="0"/>
      <dgm:spPr/>
    </dgm:pt>
    <dgm:pt modelId="{401A5C1A-4CE0-4B84-8558-42B1C62A6516}" type="pres">
      <dgm:prSet presAssocID="{48D3917D-B5C6-4DB7-8BC4-A753BCA7F3FD}" presName="horz2" presStyleCnt="0"/>
      <dgm:spPr/>
    </dgm:pt>
    <dgm:pt modelId="{66014128-067F-450F-A4DA-33693D9B02AA}" type="pres">
      <dgm:prSet presAssocID="{48D3917D-B5C6-4DB7-8BC4-A753BCA7F3FD}" presName="horzSpace2" presStyleCnt="0"/>
      <dgm:spPr/>
    </dgm:pt>
    <dgm:pt modelId="{D45E4CF8-CF30-4613-9530-D7E2DD19F63B}" type="pres">
      <dgm:prSet presAssocID="{48D3917D-B5C6-4DB7-8BC4-A753BCA7F3FD}" presName="tx2" presStyleLbl="revTx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B014D874-8C14-45A1-A99B-4A1BE46E5337}" type="pres">
      <dgm:prSet presAssocID="{48D3917D-B5C6-4DB7-8BC4-A753BCA7F3FD}" presName="vert2" presStyleCnt="0"/>
      <dgm:spPr/>
    </dgm:pt>
    <dgm:pt modelId="{057DE846-B39B-4560-9F48-81C8558A65BD}" type="pres">
      <dgm:prSet presAssocID="{48D3917D-B5C6-4DB7-8BC4-A753BCA7F3FD}" presName="thinLine2b" presStyleLbl="callout" presStyleIdx="2" presStyleCnt="6"/>
      <dgm:spPr/>
    </dgm:pt>
    <dgm:pt modelId="{295565E0-6739-4EC1-9BE7-3414A8715410}" type="pres">
      <dgm:prSet presAssocID="{48D3917D-B5C6-4DB7-8BC4-A753BCA7F3FD}" presName="vertSpace2b" presStyleCnt="0"/>
      <dgm:spPr/>
    </dgm:pt>
    <dgm:pt modelId="{CB550173-6E50-4F4E-9D8E-ACB207CF623B}" type="pres">
      <dgm:prSet presAssocID="{A5596459-8FE2-4A1A-B6F0-4B107EF982EE}" presName="horz2" presStyleCnt="0"/>
      <dgm:spPr/>
    </dgm:pt>
    <dgm:pt modelId="{24093299-ED28-4D51-A3F4-7B61B85B0562}" type="pres">
      <dgm:prSet presAssocID="{A5596459-8FE2-4A1A-B6F0-4B107EF982EE}" presName="horzSpace2" presStyleCnt="0"/>
      <dgm:spPr/>
    </dgm:pt>
    <dgm:pt modelId="{AF31088C-344D-4E34-9D89-C1D5C122A9EB}" type="pres">
      <dgm:prSet presAssocID="{A5596459-8FE2-4A1A-B6F0-4B107EF982EE}" presName="tx2" presStyleLbl="revTx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4BEA418-D057-4DFA-8B1C-A7D7D164CCEC}" type="pres">
      <dgm:prSet presAssocID="{A5596459-8FE2-4A1A-B6F0-4B107EF982EE}" presName="vert2" presStyleCnt="0"/>
      <dgm:spPr/>
    </dgm:pt>
    <dgm:pt modelId="{45769078-10E1-488F-9BD0-199F353D530A}" type="pres">
      <dgm:prSet presAssocID="{A5596459-8FE2-4A1A-B6F0-4B107EF982EE}" presName="thinLine2b" presStyleLbl="callout" presStyleIdx="3" presStyleCnt="6"/>
      <dgm:spPr/>
    </dgm:pt>
    <dgm:pt modelId="{90FD3B90-2014-44F9-A916-E853D8D6073A}" type="pres">
      <dgm:prSet presAssocID="{A5596459-8FE2-4A1A-B6F0-4B107EF982EE}" presName="vertSpace2b" presStyleCnt="0"/>
      <dgm:spPr/>
    </dgm:pt>
    <dgm:pt modelId="{3589E3FE-A271-47A1-B9BC-027FA8FEDE41}" type="pres">
      <dgm:prSet presAssocID="{8018E8DC-B6E7-4D70-A62D-E077A5BFDBE1}" presName="horz2" presStyleCnt="0"/>
      <dgm:spPr/>
    </dgm:pt>
    <dgm:pt modelId="{18E808A6-0CAA-41C0-898E-FEFDD0B582E8}" type="pres">
      <dgm:prSet presAssocID="{8018E8DC-B6E7-4D70-A62D-E077A5BFDBE1}" presName="horzSpace2" presStyleCnt="0"/>
      <dgm:spPr/>
    </dgm:pt>
    <dgm:pt modelId="{5BF989C1-3773-44F9-B835-53945B09A6C3}" type="pres">
      <dgm:prSet presAssocID="{8018E8DC-B6E7-4D70-A62D-E077A5BFDBE1}" presName="tx2" presStyleLbl="revTx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9F61B763-3379-48F9-ADBC-70DD9F725E61}" type="pres">
      <dgm:prSet presAssocID="{8018E8DC-B6E7-4D70-A62D-E077A5BFDBE1}" presName="vert2" presStyleCnt="0"/>
      <dgm:spPr/>
    </dgm:pt>
    <dgm:pt modelId="{FA6BA5DC-6302-4316-A813-8CBB494FD017}" type="pres">
      <dgm:prSet presAssocID="{8018E8DC-B6E7-4D70-A62D-E077A5BFDBE1}" presName="thinLine2b" presStyleLbl="callout" presStyleIdx="4" presStyleCnt="6"/>
      <dgm:spPr/>
    </dgm:pt>
    <dgm:pt modelId="{0D24E7E8-26D2-4C74-BD26-276DCC1DC94E}" type="pres">
      <dgm:prSet presAssocID="{8018E8DC-B6E7-4D70-A62D-E077A5BFDBE1}" presName="vertSpace2b" presStyleCnt="0"/>
      <dgm:spPr/>
    </dgm:pt>
    <dgm:pt modelId="{0AF1614C-5E99-4722-97C9-98E98B9B70B8}" type="pres">
      <dgm:prSet presAssocID="{D1D7D367-01CE-4079-B33C-013C30CDEC62}" presName="horz2" presStyleCnt="0"/>
      <dgm:spPr/>
    </dgm:pt>
    <dgm:pt modelId="{C9C794A0-0E8B-42F0-A7CB-436B7B064C5C}" type="pres">
      <dgm:prSet presAssocID="{D1D7D367-01CE-4079-B33C-013C30CDEC62}" presName="horzSpace2" presStyleCnt="0"/>
      <dgm:spPr/>
    </dgm:pt>
    <dgm:pt modelId="{D870B23A-FAA4-4708-A3F2-501E0A35B0B0}" type="pres">
      <dgm:prSet presAssocID="{D1D7D367-01CE-4079-B33C-013C30CDEC62}" presName="tx2" presStyleLbl="revTx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4E8D8147-6657-484C-A236-FD4C96F1DE92}" type="pres">
      <dgm:prSet presAssocID="{D1D7D367-01CE-4079-B33C-013C30CDEC62}" presName="vert2" presStyleCnt="0"/>
      <dgm:spPr/>
    </dgm:pt>
    <dgm:pt modelId="{3C172A43-9747-402D-BF7E-49908D546A8C}" type="pres">
      <dgm:prSet presAssocID="{D1D7D367-01CE-4079-B33C-013C30CDEC62}" presName="thinLine2b" presStyleLbl="callout" presStyleIdx="5" presStyleCnt="6"/>
      <dgm:spPr/>
    </dgm:pt>
    <dgm:pt modelId="{FFCBFF1A-0F06-4D2E-88E1-3AFD31D0E9DF}" type="pres">
      <dgm:prSet presAssocID="{D1D7D367-01CE-4079-B33C-013C30CDEC62}" presName="vertSpace2b" presStyleCnt="0"/>
      <dgm:spPr/>
    </dgm:pt>
  </dgm:ptLst>
  <dgm:cxnLst>
    <dgm:cxn modelId="{9A487AC1-ABD5-4C4E-BF33-D22B38C53F13}" type="presOf" srcId="{AC8DC029-6489-4F1F-BDA9-261297D3CCA2}" destId="{F932F2E5-147A-448A-862E-BCBCCA75B5B5}" srcOrd="0" destOrd="0" presId="urn:microsoft.com/office/officeart/2008/layout/LinedList"/>
    <dgm:cxn modelId="{31001543-DE42-46EC-96BB-884DFF167AA1}" srcId="{0C1050A2-91B9-42E9-896E-0EBE0CBEF1E2}" destId="{A5596459-8FE2-4A1A-B6F0-4B107EF982EE}" srcOrd="1" destOrd="0" parTransId="{3E99C361-E763-406D-8D18-1E5611FC4A5D}" sibTransId="{DC78BBEB-CF74-4439-A089-A6F596D6DA22}"/>
    <dgm:cxn modelId="{E377A50B-7317-49E6-B40A-12469E034370}" type="presOf" srcId="{A5596459-8FE2-4A1A-B6F0-4B107EF982EE}" destId="{AF31088C-344D-4E34-9D89-C1D5C122A9EB}" srcOrd="0" destOrd="0" presId="urn:microsoft.com/office/officeart/2008/layout/LinedList"/>
    <dgm:cxn modelId="{2D421DE6-5141-4F45-A07F-62A2EA37A53A}" type="presOf" srcId="{8B551E08-6D8E-40A9-93F0-91FED8CBF0C0}" destId="{E07D4E1F-8909-4D7F-B160-204ADC09F585}" srcOrd="0" destOrd="0" presId="urn:microsoft.com/office/officeart/2008/layout/LinedList"/>
    <dgm:cxn modelId="{854F7227-734C-4E88-936C-9760D025A3BE}" srcId="{8B551E08-6D8E-40A9-93F0-91FED8CBF0C0}" destId="{A890E87A-B400-42D1-B3F4-D3665333FC7B}" srcOrd="0" destOrd="0" parTransId="{E33BDD36-EB9A-4AEA-A557-A616EC76DB2D}" sibTransId="{0C5BA2C3-93CB-450B-8A65-271FEC4ED4A2}"/>
    <dgm:cxn modelId="{921EC162-B23F-49AB-B212-4D6C5A75DB4D}" type="presOf" srcId="{0C1050A2-91B9-42E9-896E-0EBE0CBEF1E2}" destId="{EE88EA25-DCE7-4DA4-A490-E0232AF2B1BC}" srcOrd="0" destOrd="0" presId="urn:microsoft.com/office/officeart/2008/layout/LinedList"/>
    <dgm:cxn modelId="{41E3AD90-9C09-4F1F-A73F-0200F60955EA}" type="presOf" srcId="{48D3917D-B5C6-4DB7-8BC4-A753BCA7F3FD}" destId="{D45E4CF8-CF30-4613-9530-D7E2DD19F63B}" srcOrd="0" destOrd="0" presId="urn:microsoft.com/office/officeart/2008/layout/LinedList"/>
    <dgm:cxn modelId="{E5E82779-97A1-4077-BFD7-6498F3385AE3}" type="presOf" srcId="{D1D7D367-01CE-4079-B33C-013C30CDEC62}" destId="{D870B23A-FAA4-4708-A3F2-501E0A35B0B0}" srcOrd="0" destOrd="0" presId="urn:microsoft.com/office/officeart/2008/layout/LinedList"/>
    <dgm:cxn modelId="{97EA4548-81B2-425E-97B8-CD93F4CA9653}" srcId="{0C1050A2-91B9-42E9-896E-0EBE0CBEF1E2}" destId="{8018E8DC-B6E7-4D70-A62D-E077A5BFDBE1}" srcOrd="2" destOrd="0" parTransId="{957B46FA-B351-4D7F-A142-5654AB4CD728}" sibTransId="{1C36A8F6-B4A3-4946-B824-29884048AF29}"/>
    <dgm:cxn modelId="{6C6A1B70-CB5A-42EA-979C-F5720581214C}" srcId="{A890E87A-B400-42D1-B3F4-D3665333FC7B}" destId="{AC8DC029-6489-4F1F-BDA9-261297D3CCA2}" srcOrd="1" destOrd="0" parTransId="{2D6B0D01-E96E-45E1-A8ED-B982653C4BBF}" sibTransId="{FCC86F26-A6DF-428C-8840-8C8B673FA3E6}"/>
    <dgm:cxn modelId="{56256C61-F5DC-4B29-B871-A7164003D445}" srcId="{8B551E08-6D8E-40A9-93F0-91FED8CBF0C0}" destId="{0C1050A2-91B9-42E9-896E-0EBE0CBEF1E2}" srcOrd="1" destOrd="0" parTransId="{EB354FFB-B703-47EF-BC8F-CEB96DB08166}" sibTransId="{BE50944D-B9BE-4BC6-902D-AFFC6D84F98D}"/>
    <dgm:cxn modelId="{91672A3E-C37A-49AF-ABC7-88750DC24957}" type="presOf" srcId="{8018E8DC-B6E7-4D70-A62D-E077A5BFDBE1}" destId="{5BF989C1-3773-44F9-B835-53945B09A6C3}" srcOrd="0" destOrd="0" presId="urn:microsoft.com/office/officeart/2008/layout/LinedList"/>
    <dgm:cxn modelId="{97CB94D0-25C6-4BDC-AA46-B03EC501C482}" type="presOf" srcId="{20C4E594-C86A-434D-9BC0-74C66DCD413B}" destId="{CD2270A1-2A7C-4C23-8D8F-BD54323002DC}" srcOrd="0" destOrd="0" presId="urn:microsoft.com/office/officeart/2008/layout/LinedList"/>
    <dgm:cxn modelId="{335F529E-218E-4CE9-BAEB-F74410849251}" srcId="{0C1050A2-91B9-42E9-896E-0EBE0CBEF1E2}" destId="{D1D7D367-01CE-4079-B33C-013C30CDEC62}" srcOrd="3" destOrd="0" parTransId="{4F978C8C-299F-4333-B989-D830970B2BDC}" sibTransId="{8DE6DAF9-878D-4E29-B5CB-FC50FB8361C0}"/>
    <dgm:cxn modelId="{27D7C92D-ADDA-4035-B5B6-34AFAD98C2C3}" srcId="{0C1050A2-91B9-42E9-896E-0EBE0CBEF1E2}" destId="{48D3917D-B5C6-4DB7-8BC4-A753BCA7F3FD}" srcOrd="0" destOrd="0" parTransId="{834D5641-2111-4216-BBCF-25C5CD3F2A55}" sibTransId="{EFA8CBC5-EEB7-4F43-A87F-B3F34FFB47F6}"/>
    <dgm:cxn modelId="{B49DD853-DC87-4E15-9E70-592405217A0D}" srcId="{A890E87A-B400-42D1-B3F4-D3665333FC7B}" destId="{20C4E594-C86A-434D-9BC0-74C66DCD413B}" srcOrd="0" destOrd="0" parTransId="{932DFDA9-B63D-4423-9344-80C1E66E0A94}" sibTransId="{121984CD-ED78-4E89-9D6B-71C077115002}"/>
    <dgm:cxn modelId="{83498F98-4789-4403-B835-51ABF8FE5342}" type="presOf" srcId="{A890E87A-B400-42D1-B3F4-D3665333FC7B}" destId="{2B63C7C9-697F-4C7F-9451-D241DBC9A901}" srcOrd="0" destOrd="0" presId="urn:microsoft.com/office/officeart/2008/layout/LinedList"/>
    <dgm:cxn modelId="{2428A7A5-2438-4405-AEE1-696626568B42}" type="presParOf" srcId="{E07D4E1F-8909-4D7F-B160-204ADC09F585}" destId="{1DB216CE-E8FE-448B-B5BF-7576C1A96619}" srcOrd="0" destOrd="0" presId="urn:microsoft.com/office/officeart/2008/layout/LinedList"/>
    <dgm:cxn modelId="{C810A891-D72D-4E51-B713-1D88F7F6D4D3}" type="presParOf" srcId="{E07D4E1F-8909-4D7F-B160-204ADC09F585}" destId="{3B13AC8C-41B7-4D79-B080-B1103B06C1DB}" srcOrd="1" destOrd="0" presId="urn:microsoft.com/office/officeart/2008/layout/LinedList"/>
    <dgm:cxn modelId="{4D85243D-FE41-4846-8ED0-0C7240B716F4}" type="presParOf" srcId="{3B13AC8C-41B7-4D79-B080-B1103B06C1DB}" destId="{2B63C7C9-697F-4C7F-9451-D241DBC9A901}" srcOrd="0" destOrd="0" presId="urn:microsoft.com/office/officeart/2008/layout/LinedList"/>
    <dgm:cxn modelId="{62B139A0-4615-4024-9E24-B56ABBE8B495}" type="presParOf" srcId="{3B13AC8C-41B7-4D79-B080-B1103B06C1DB}" destId="{0D20841A-F75B-4672-9EFB-158F75741140}" srcOrd="1" destOrd="0" presId="urn:microsoft.com/office/officeart/2008/layout/LinedList"/>
    <dgm:cxn modelId="{CDCA375B-381C-4B9A-B7FD-D4F6A7454072}" type="presParOf" srcId="{0D20841A-F75B-4672-9EFB-158F75741140}" destId="{5EEB6CD6-9498-49BD-83FD-776166A0442C}" srcOrd="0" destOrd="0" presId="urn:microsoft.com/office/officeart/2008/layout/LinedList"/>
    <dgm:cxn modelId="{8917B957-A86C-402B-A5F6-6D641BA3E443}" type="presParOf" srcId="{0D20841A-F75B-4672-9EFB-158F75741140}" destId="{86D37361-A624-4FD4-A509-56B40E772211}" srcOrd="1" destOrd="0" presId="urn:microsoft.com/office/officeart/2008/layout/LinedList"/>
    <dgm:cxn modelId="{A6D9E73C-33B2-46FA-BFC3-532B6A0429C1}" type="presParOf" srcId="{86D37361-A624-4FD4-A509-56B40E772211}" destId="{5EFB681D-DB9F-417C-A34F-38DECEF14D94}" srcOrd="0" destOrd="0" presId="urn:microsoft.com/office/officeart/2008/layout/LinedList"/>
    <dgm:cxn modelId="{5B7711F2-F433-4415-8531-B264BDBBE974}" type="presParOf" srcId="{86D37361-A624-4FD4-A509-56B40E772211}" destId="{CD2270A1-2A7C-4C23-8D8F-BD54323002DC}" srcOrd="1" destOrd="0" presId="urn:microsoft.com/office/officeart/2008/layout/LinedList"/>
    <dgm:cxn modelId="{A1701C58-2AFD-4A41-8E10-84022B57B30C}" type="presParOf" srcId="{86D37361-A624-4FD4-A509-56B40E772211}" destId="{577AEC5D-61A9-41D8-B871-1B8E22CC2A73}" srcOrd="2" destOrd="0" presId="urn:microsoft.com/office/officeart/2008/layout/LinedList"/>
    <dgm:cxn modelId="{C0E524FF-92D8-429B-9CCA-62D6A9EBD4A5}" type="presParOf" srcId="{0D20841A-F75B-4672-9EFB-158F75741140}" destId="{5043902A-2C22-47F0-A6EA-CBFD914E903A}" srcOrd="2" destOrd="0" presId="urn:microsoft.com/office/officeart/2008/layout/LinedList"/>
    <dgm:cxn modelId="{A71661AE-7684-44AE-A97A-6D9F59B9230D}" type="presParOf" srcId="{0D20841A-F75B-4672-9EFB-158F75741140}" destId="{9FF063DB-9F0D-41F0-93EB-B0BB522C67CC}" srcOrd="3" destOrd="0" presId="urn:microsoft.com/office/officeart/2008/layout/LinedList"/>
    <dgm:cxn modelId="{2C2F6A0C-BB97-43FE-AE56-B6680427D479}" type="presParOf" srcId="{0D20841A-F75B-4672-9EFB-158F75741140}" destId="{5E8970BB-F728-4D88-BBE6-AB77D495C6C0}" srcOrd="4" destOrd="0" presId="urn:microsoft.com/office/officeart/2008/layout/LinedList"/>
    <dgm:cxn modelId="{A9876DC7-49D5-4F05-A978-180E321A4096}" type="presParOf" srcId="{5E8970BB-F728-4D88-BBE6-AB77D495C6C0}" destId="{A34BE1B2-DC28-4C20-9BCA-64D05F452E65}" srcOrd="0" destOrd="0" presId="urn:microsoft.com/office/officeart/2008/layout/LinedList"/>
    <dgm:cxn modelId="{BA381C02-9D17-4912-AAD9-335429EDEFA1}" type="presParOf" srcId="{5E8970BB-F728-4D88-BBE6-AB77D495C6C0}" destId="{F932F2E5-147A-448A-862E-BCBCCA75B5B5}" srcOrd="1" destOrd="0" presId="urn:microsoft.com/office/officeart/2008/layout/LinedList"/>
    <dgm:cxn modelId="{AB2E4067-69D0-4C07-9308-8D7F1BCFA7D5}" type="presParOf" srcId="{5E8970BB-F728-4D88-BBE6-AB77D495C6C0}" destId="{F6F4801D-833A-4937-8D9F-711BFDE0F3C6}" srcOrd="2" destOrd="0" presId="urn:microsoft.com/office/officeart/2008/layout/LinedList"/>
    <dgm:cxn modelId="{18EB05F3-ED30-427F-86F9-B7B77E93875D}" type="presParOf" srcId="{0D20841A-F75B-4672-9EFB-158F75741140}" destId="{A0ED16FB-673E-407D-BD0B-33DB92F9C405}" srcOrd="5" destOrd="0" presId="urn:microsoft.com/office/officeart/2008/layout/LinedList"/>
    <dgm:cxn modelId="{FD84553F-1B7D-4873-9562-F776A4F23713}" type="presParOf" srcId="{0D20841A-F75B-4672-9EFB-158F75741140}" destId="{4B3CD70E-B129-4414-9D40-D142B8D84DC3}" srcOrd="6" destOrd="0" presId="urn:microsoft.com/office/officeart/2008/layout/LinedList"/>
    <dgm:cxn modelId="{54CF8FA2-03ED-4D21-A5FC-82999EBBAA81}" type="presParOf" srcId="{E07D4E1F-8909-4D7F-B160-204ADC09F585}" destId="{CAD6D8C4-AAE7-453F-B1CB-E79021CA831B}" srcOrd="2" destOrd="0" presId="urn:microsoft.com/office/officeart/2008/layout/LinedList"/>
    <dgm:cxn modelId="{5B18F986-437C-45E5-8E7E-E2431455FD1E}" type="presParOf" srcId="{E07D4E1F-8909-4D7F-B160-204ADC09F585}" destId="{A317063D-950C-4C4D-8277-F97150CA18C4}" srcOrd="3" destOrd="0" presId="urn:microsoft.com/office/officeart/2008/layout/LinedList"/>
    <dgm:cxn modelId="{6DE36A4D-841F-4752-9874-F30F48C58C5B}" type="presParOf" srcId="{A317063D-950C-4C4D-8277-F97150CA18C4}" destId="{EE88EA25-DCE7-4DA4-A490-E0232AF2B1BC}" srcOrd="0" destOrd="0" presId="urn:microsoft.com/office/officeart/2008/layout/LinedList"/>
    <dgm:cxn modelId="{ADCB7279-0E95-462F-990A-D5E813DD4CDB}" type="presParOf" srcId="{A317063D-950C-4C4D-8277-F97150CA18C4}" destId="{9D0714D8-C325-4F72-8B28-849F6960F940}" srcOrd="1" destOrd="0" presId="urn:microsoft.com/office/officeart/2008/layout/LinedList"/>
    <dgm:cxn modelId="{54A78518-B0D1-4B30-B56F-72FC19BAFD70}" type="presParOf" srcId="{9D0714D8-C325-4F72-8B28-849F6960F940}" destId="{37BFE82F-6899-417C-8208-DD3095AABB99}" srcOrd="0" destOrd="0" presId="urn:microsoft.com/office/officeart/2008/layout/LinedList"/>
    <dgm:cxn modelId="{B32CB231-D261-4C45-9806-3515C1227770}" type="presParOf" srcId="{9D0714D8-C325-4F72-8B28-849F6960F940}" destId="{401A5C1A-4CE0-4B84-8558-42B1C62A6516}" srcOrd="1" destOrd="0" presId="urn:microsoft.com/office/officeart/2008/layout/LinedList"/>
    <dgm:cxn modelId="{A8701EB2-A245-401F-B157-ECF175F4A8DF}" type="presParOf" srcId="{401A5C1A-4CE0-4B84-8558-42B1C62A6516}" destId="{66014128-067F-450F-A4DA-33693D9B02AA}" srcOrd="0" destOrd="0" presId="urn:microsoft.com/office/officeart/2008/layout/LinedList"/>
    <dgm:cxn modelId="{DF6A8CD3-89E7-4750-A024-C85AE0C9E006}" type="presParOf" srcId="{401A5C1A-4CE0-4B84-8558-42B1C62A6516}" destId="{D45E4CF8-CF30-4613-9530-D7E2DD19F63B}" srcOrd="1" destOrd="0" presId="urn:microsoft.com/office/officeart/2008/layout/LinedList"/>
    <dgm:cxn modelId="{4AC15208-F416-4BF3-AD74-45A95F47BA94}" type="presParOf" srcId="{401A5C1A-4CE0-4B84-8558-42B1C62A6516}" destId="{B014D874-8C14-45A1-A99B-4A1BE46E5337}" srcOrd="2" destOrd="0" presId="urn:microsoft.com/office/officeart/2008/layout/LinedList"/>
    <dgm:cxn modelId="{886C2C93-BA55-4B5D-AF47-CC186DA052D1}" type="presParOf" srcId="{9D0714D8-C325-4F72-8B28-849F6960F940}" destId="{057DE846-B39B-4560-9F48-81C8558A65BD}" srcOrd="2" destOrd="0" presId="urn:microsoft.com/office/officeart/2008/layout/LinedList"/>
    <dgm:cxn modelId="{717FFED7-780E-4AA8-AE73-B7501204DC03}" type="presParOf" srcId="{9D0714D8-C325-4F72-8B28-849F6960F940}" destId="{295565E0-6739-4EC1-9BE7-3414A8715410}" srcOrd="3" destOrd="0" presId="urn:microsoft.com/office/officeart/2008/layout/LinedList"/>
    <dgm:cxn modelId="{8C07FE04-C8B8-4F9D-91F4-75A4F4B3F0CD}" type="presParOf" srcId="{9D0714D8-C325-4F72-8B28-849F6960F940}" destId="{CB550173-6E50-4F4E-9D8E-ACB207CF623B}" srcOrd="4" destOrd="0" presId="urn:microsoft.com/office/officeart/2008/layout/LinedList"/>
    <dgm:cxn modelId="{87C86906-30A5-4A9E-880E-3F2626212369}" type="presParOf" srcId="{CB550173-6E50-4F4E-9D8E-ACB207CF623B}" destId="{24093299-ED28-4D51-A3F4-7B61B85B0562}" srcOrd="0" destOrd="0" presId="urn:microsoft.com/office/officeart/2008/layout/LinedList"/>
    <dgm:cxn modelId="{0765DF4E-9742-4CF8-AE3B-7D485A0B3F7D}" type="presParOf" srcId="{CB550173-6E50-4F4E-9D8E-ACB207CF623B}" destId="{AF31088C-344D-4E34-9D89-C1D5C122A9EB}" srcOrd="1" destOrd="0" presId="urn:microsoft.com/office/officeart/2008/layout/LinedList"/>
    <dgm:cxn modelId="{F55348B9-1E7D-404D-A543-0687FD6E44AC}" type="presParOf" srcId="{CB550173-6E50-4F4E-9D8E-ACB207CF623B}" destId="{24BEA418-D057-4DFA-8B1C-A7D7D164CCEC}" srcOrd="2" destOrd="0" presId="urn:microsoft.com/office/officeart/2008/layout/LinedList"/>
    <dgm:cxn modelId="{5C983755-497A-4301-9762-F625975D82CC}" type="presParOf" srcId="{9D0714D8-C325-4F72-8B28-849F6960F940}" destId="{45769078-10E1-488F-9BD0-199F353D530A}" srcOrd="5" destOrd="0" presId="urn:microsoft.com/office/officeart/2008/layout/LinedList"/>
    <dgm:cxn modelId="{15146880-6AB5-440D-BC7A-0E55590B77B3}" type="presParOf" srcId="{9D0714D8-C325-4F72-8B28-849F6960F940}" destId="{90FD3B90-2014-44F9-A916-E853D8D6073A}" srcOrd="6" destOrd="0" presId="urn:microsoft.com/office/officeart/2008/layout/LinedList"/>
    <dgm:cxn modelId="{FF0C98A8-DD89-45D6-ADAB-C3F2ECB1FB56}" type="presParOf" srcId="{9D0714D8-C325-4F72-8B28-849F6960F940}" destId="{3589E3FE-A271-47A1-B9BC-027FA8FEDE41}" srcOrd="7" destOrd="0" presId="urn:microsoft.com/office/officeart/2008/layout/LinedList"/>
    <dgm:cxn modelId="{4DC82A3F-EB23-4FCA-94C4-F6AE8B049C03}" type="presParOf" srcId="{3589E3FE-A271-47A1-B9BC-027FA8FEDE41}" destId="{18E808A6-0CAA-41C0-898E-FEFDD0B582E8}" srcOrd="0" destOrd="0" presId="urn:microsoft.com/office/officeart/2008/layout/LinedList"/>
    <dgm:cxn modelId="{F3C6144D-DEF8-431D-925B-209D91FE051D}" type="presParOf" srcId="{3589E3FE-A271-47A1-B9BC-027FA8FEDE41}" destId="{5BF989C1-3773-44F9-B835-53945B09A6C3}" srcOrd="1" destOrd="0" presId="urn:microsoft.com/office/officeart/2008/layout/LinedList"/>
    <dgm:cxn modelId="{6B921D9B-6125-4FAA-8747-4EED14D05F4E}" type="presParOf" srcId="{3589E3FE-A271-47A1-B9BC-027FA8FEDE41}" destId="{9F61B763-3379-48F9-ADBC-70DD9F725E61}" srcOrd="2" destOrd="0" presId="urn:microsoft.com/office/officeart/2008/layout/LinedList"/>
    <dgm:cxn modelId="{05928788-EB07-4FF1-AB53-A8E4DC417067}" type="presParOf" srcId="{9D0714D8-C325-4F72-8B28-849F6960F940}" destId="{FA6BA5DC-6302-4316-A813-8CBB494FD017}" srcOrd="8" destOrd="0" presId="urn:microsoft.com/office/officeart/2008/layout/LinedList"/>
    <dgm:cxn modelId="{830626C4-6E12-4C2E-92E6-628CBE78A47B}" type="presParOf" srcId="{9D0714D8-C325-4F72-8B28-849F6960F940}" destId="{0D24E7E8-26D2-4C74-BD26-276DCC1DC94E}" srcOrd="9" destOrd="0" presId="urn:microsoft.com/office/officeart/2008/layout/LinedList"/>
    <dgm:cxn modelId="{393EA3DA-8A54-4C0B-BD5B-7EBFA802DF91}" type="presParOf" srcId="{9D0714D8-C325-4F72-8B28-849F6960F940}" destId="{0AF1614C-5E99-4722-97C9-98E98B9B70B8}" srcOrd="10" destOrd="0" presId="urn:microsoft.com/office/officeart/2008/layout/LinedList"/>
    <dgm:cxn modelId="{A9266A9C-6643-4535-A86E-75A7AD90604B}" type="presParOf" srcId="{0AF1614C-5E99-4722-97C9-98E98B9B70B8}" destId="{C9C794A0-0E8B-42F0-A7CB-436B7B064C5C}" srcOrd="0" destOrd="0" presId="urn:microsoft.com/office/officeart/2008/layout/LinedList"/>
    <dgm:cxn modelId="{BCD6A33B-6E85-42A9-AEDD-4E1CA0655A99}" type="presParOf" srcId="{0AF1614C-5E99-4722-97C9-98E98B9B70B8}" destId="{D870B23A-FAA4-4708-A3F2-501E0A35B0B0}" srcOrd="1" destOrd="0" presId="urn:microsoft.com/office/officeart/2008/layout/LinedList"/>
    <dgm:cxn modelId="{77C3512B-7CF0-469D-97F5-CFB1E6F2A31F}" type="presParOf" srcId="{0AF1614C-5E99-4722-97C9-98E98B9B70B8}" destId="{4E8D8147-6657-484C-A236-FD4C96F1DE92}" srcOrd="2" destOrd="0" presId="urn:microsoft.com/office/officeart/2008/layout/LinedList"/>
    <dgm:cxn modelId="{2F9187ED-5086-4702-B378-2F3143A261A3}" type="presParOf" srcId="{9D0714D8-C325-4F72-8B28-849F6960F940}" destId="{3C172A43-9747-402D-BF7E-49908D546A8C}" srcOrd="11" destOrd="0" presId="urn:microsoft.com/office/officeart/2008/layout/LinedList"/>
    <dgm:cxn modelId="{BC9EC53C-A201-48F7-8DD0-9B2997D83481}" type="presParOf" srcId="{9D0714D8-C325-4F72-8B28-849F6960F940}" destId="{FFCBFF1A-0F06-4D2E-88E1-3AFD31D0E9D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216CE-E8FE-448B-B5BF-7576C1A96619}">
      <dsp:nvSpPr>
        <dsp:cNvPr id="0" name=""/>
        <dsp:cNvSpPr/>
      </dsp:nvSpPr>
      <dsp:spPr>
        <a:xfrm>
          <a:off x="0" y="0"/>
          <a:ext cx="4386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3C7C9-697F-4C7F-9451-D241DBC9A901}">
      <dsp:nvSpPr>
        <dsp:cNvPr id="0" name=""/>
        <dsp:cNvSpPr/>
      </dsp:nvSpPr>
      <dsp:spPr>
        <a:xfrm>
          <a:off x="0" y="0"/>
          <a:ext cx="877388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300" kern="1200" dirty="0" smtClean="0">
              <a:latin typeface="a프로젝트" panose="02020600000000000000" pitchFamily="18" charset="-127"/>
              <a:ea typeface="a프로젝트" panose="02020600000000000000" pitchFamily="18" charset="-127"/>
            </a:rPr>
            <a:t>농도</a:t>
          </a:r>
          <a:endParaRPr lang="ko-KR" sz="4300" kern="1200" dirty="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0" y="0"/>
        <a:ext cx="877388" cy="2175669"/>
      </dsp:txXfrm>
    </dsp:sp>
    <dsp:sp modelId="{CD2270A1-2A7C-4C23-8D8F-BD54323002DC}">
      <dsp:nvSpPr>
        <dsp:cNvPr id="0" name=""/>
        <dsp:cNvSpPr/>
      </dsp:nvSpPr>
      <dsp:spPr>
        <a:xfrm>
          <a:off x="943192" y="50567"/>
          <a:ext cx="3443750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에스프레소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50567"/>
        <a:ext cx="3443750" cy="1011346"/>
      </dsp:txXfrm>
    </dsp:sp>
    <dsp:sp modelId="{5043902A-2C22-47F0-A6EA-CBFD914E903A}">
      <dsp:nvSpPr>
        <dsp:cNvPr id="0" name=""/>
        <dsp:cNvSpPr/>
      </dsp:nvSpPr>
      <dsp:spPr>
        <a:xfrm>
          <a:off x="877388" y="1061913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2F2E5-147A-448A-862E-BCBCCA75B5B5}">
      <dsp:nvSpPr>
        <dsp:cNvPr id="0" name=""/>
        <dsp:cNvSpPr/>
      </dsp:nvSpPr>
      <dsp:spPr>
        <a:xfrm>
          <a:off x="943192" y="1112480"/>
          <a:ext cx="3443750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아메리카노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1112480"/>
        <a:ext cx="3443750" cy="1011346"/>
      </dsp:txXfrm>
    </dsp:sp>
    <dsp:sp modelId="{A0ED16FB-673E-407D-BD0B-33DB92F9C405}">
      <dsp:nvSpPr>
        <dsp:cNvPr id="0" name=""/>
        <dsp:cNvSpPr/>
      </dsp:nvSpPr>
      <dsp:spPr>
        <a:xfrm>
          <a:off x="877388" y="2123826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6D8C4-AAE7-453F-B1CB-E79021CA831B}">
      <dsp:nvSpPr>
        <dsp:cNvPr id="0" name=""/>
        <dsp:cNvSpPr/>
      </dsp:nvSpPr>
      <dsp:spPr>
        <a:xfrm>
          <a:off x="0" y="2175669"/>
          <a:ext cx="4386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8EA25-DCE7-4DA4-A490-E0232AF2B1BC}">
      <dsp:nvSpPr>
        <dsp:cNvPr id="0" name=""/>
        <dsp:cNvSpPr/>
      </dsp:nvSpPr>
      <dsp:spPr>
        <a:xfrm>
          <a:off x="0" y="2175669"/>
          <a:ext cx="877388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43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혼합</a:t>
          </a:r>
          <a:endParaRPr lang="ko-KR" sz="43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0" y="2175669"/>
        <a:ext cx="877388" cy="2175669"/>
      </dsp:txXfrm>
    </dsp:sp>
    <dsp:sp modelId="{D45E4CF8-CF30-4613-9530-D7E2DD19F63B}">
      <dsp:nvSpPr>
        <dsp:cNvPr id="0" name=""/>
        <dsp:cNvSpPr/>
      </dsp:nvSpPr>
      <dsp:spPr>
        <a:xfrm>
          <a:off x="943192" y="2201244"/>
          <a:ext cx="3443750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카푸치노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2201244"/>
        <a:ext cx="3443750" cy="511515"/>
      </dsp:txXfrm>
    </dsp:sp>
    <dsp:sp modelId="{057DE846-B39B-4560-9F48-81C8558A65BD}">
      <dsp:nvSpPr>
        <dsp:cNvPr id="0" name=""/>
        <dsp:cNvSpPr/>
      </dsp:nvSpPr>
      <dsp:spPr>
        <a:xfrm>
          <a:off x="877388" y="2712760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1088C-344D-4E34-9D89-C1D5C122A9EB}">
      <dsp:nvSpPr>
        <dsp:cNvPr id="0" name=""/>
        <dsp:cNvSpPr/>
      </dsp:nvSpPr>
      <dsp:spPr>
        <a:xfrm>
          <a:off x="943192" y="2738336"/>
          <a:ext cx="3443750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카페모카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2738336"/>
        <a:ext cx="3443750" cy="511515"/>
      </dsp:txXfrm>
    </dsp:sp>
    <dsp:sp modelId="{45769078-10E1-488F-9BD0-199F353D530A}">
      <dsp:nvSpPr>
        <dsp:cNvPr id="0" name=""/>
        <dsp:cNvSpPr/>
      </dsp:nvSpPr>
      <dsp:spPr>
        <a:xfrm>
          <a:off x="877388" y="3249852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989C1-3773-44F9-B835-53945B09A6C3}">
      <dsp:nvSpPr>
        <dsp:cNvPr id="0" name=""/>
        <dsp:cNvSpPr/>
      </dsp:nvSpPr>
      <dsp:spPr>
        <a:xfrm>
          <a:off x="943192" y="3275428"/>
          <a:ext cx="3443750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카페비엔나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3275428"/>
        <a:ext cx="3443750" cy="511515"/>
      </dsp:txXfrm>
    </dsp:sp>
    <dsp:sp modelId="{FA6BA5DC-6302-4316-A813-8CBB494FD017}">
      <dsp:nvSpPr>
        <dsp:cNvPr id="0" name=""/>
        <dsp:cNvSpPr/>
      </dsp:nvSpPr>
      <dsp:spPr>
        <a:xfrm>
          <a:off x="877388" y="3786944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0B23A-FAA4-4708-A3F2-501E0A35B0B0}">
      <dsp:nvSpPr>
        <dsp:cNvPr id="0" name=""/>
        <dsp:cNvSpPr/>
      </dsp:nvSpPr>
      <dsp:spPr>
        <a:xfrm>
          <a:off x="943192" y="3812519"/>
          <a:ext cx="3443750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smtClean="0">
              <a:latin typeface="a프로젝트" panose="02020600000000000000" pitchFamily="18" charset="-127"/>
              <a:ea typeface="a프로젝트" panose="02020600000000000000" pitchFamily="18" charset="-127"/>
            </a:rPr>
            <a:t>카페라떼</a:t>
          </a:r>
          <a:endParaRPr lang="ko-KR" sz="2200" kern="1200">
            <a:latin typeface="a프로젝트" panose="02020600000000000000" pitchFamily="18" charset="-127"/>
            <a:ea typeface="a프로젝트" panose="02020600000000000000" pitchFamily="18" charset="-127"/>
          </a:endParaRPr>
        </a:p>
      </dsp:txBody>
      <dsp:txXfrm>
        <a:off x="943192" y="3812519"/>
        <a:ext cx="3443750" cy="511515"/>
      </dsp:txXfrm>
    </dsp:sp>
    <dsp:sp modelId="{3C172A43-9747-402D-BF7E-49908D546A8C}">
      <dsp:nvSpPr>
        <dsp:cNvPr id="0" name=""/>
        <dsp:cNvSpPr/>
      </dsp:nvSpPr>
      <dsp:spPr>
        <a:xfrm>
          <a:off x="877388" y="4324035"/>
          <a:ext cx="35095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1-08-17T06:35:20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8506 6006 0,'0'0'0,"0"-53"0,80-26 16,52-120-16,27-12 16,238-252-16,264-40 15,1-39-15,52 92 16,-79 53-16,0 40 16,-93 132-16,-65 26 15,-186 93-15,-27 1 16,-12 52-16,-133 13 15,-66 14-15,-40 26 16,0 0 47,13 39-48,27-12-15,-13 52 16,-13-26-16,105 40 15,-53-40-15,67 66 16,12 13-16,-25-39 16,52 26-16,-13 13 15,-27-40 1,1 28-16,26 12 0,-27-40 16,1 1-1,52 66-15,-78-93 16,104 66-16,15 1 15,-94-41-15,27 1 16,-26-14-16,-94-52 16,-12-27-16,-27 13 47,-13 13-1,0-13-46,0 1 16,0 39-16,0-40 16,0 13-16,14-12 15,-1-14 32,79 0-47,67 0 16,-13-80-16,52-52 15,14 13-15,-14-13 16,14-1 0,13 1-16,-14 39 15,-78 14-15,-54 39 16,-66 27-16,1 0 16,-1 13 124,40 0-124,13 0-16,-13 0 15,13 0-15,13 0 16,14 0-16,-27 0 16,-13 0-16,13 0 15,-13-13-15,-13 13 16,52-67-16,-12 54 16,26 0-16,-1-40 15,41-13-15,-40-27 16,105-39-1,-39 39-15,0-12 16,-39 38-16,12-25 16,-39 52-16,-66 0 15,13 27-15,-27 13 110,53 0-110,14 0 15,0 0-15,-14 0 16,-39 0-16,13 0 16,39 0-16,14 0 15,-13 0-15,13 27 16,-54-14-16,1 13 15,-13-26-15,-13 14 16,-14-14-16,79 39 16,14 1-16,0 26 15,132 66 1,-92-65-16,52 65 0,-52-40 16,-41-52-16,-52 0 15,-39-27 1,-1 0-1,-13 14 1,0-14 0,0 53-16,0 27 15,-27 13-15,1 26 16,-40 132-16,13-65 16,-27-1-16,28 54 15,-28-14-15,40-106 16,-12 93-16,38-146 15,-39 27-15,53-40 16,-13-26-16,13-27 16,-26 14-16,26-14 203,-14 40-188,14 66-15,-105 79 16,52 1-16,-80 65 16,28 1-16,38-93 15,1-40-15,40-79 16,-27 27-16,40-41 16,-14 14-16,-12 13 15,25-26-15,1 13 16,0 0-16,13 13 15,-40 40-15,40-40 16,0 13-16,0-39 16,0 66-16,13-80 15,40 27-15,-26-13 16,-14-27 0,14 14-16,92 12 15,-27 27-15,80 27 16,0 13-16,27 53 15,-14-14 1,-40 1-16,-26-27 16,0 0-16,-66-40 15,-26 1-15,12-1 16,-25 27-16,12-40 16,-26 66-16,0-66 15,0 27-15,0 13 16,0-53-16,-26 39 15,-27 107-15,0-54 16,-13 14-16,39 39 16,-52 41-16,39-81 15,-39 14-15,13 0 16,-40-26-16,-13 26 16,0-27-16,0-26 15,-53 27-15,53-27 16,0 0-16,-27-26 15,67-27-15,39-27 16,-13 14-16,0 0 16,0-13-16,14-14 15,-14 14-15,39-27 16,-52 53 0,-79 54-16,-1 25 15,67-79-15,-14 27 16,40-67-16,27 1 15,-54 26-15,-39 13 16,14 0-16,-67 13 16,0-39-16,13-14 15,-66 27-15,-66-26 16,66-1-16,-132 27 16,39-26-16,1-27 15,-40 53-15,-40-53 16,93 0-16,-93 26 15,79 27-15,-66-53 16,27 0-16,53 0 16,13 0-16,-27 0 15,67 0-15,66 0 16,-40 0-16,0 0 16,0 0-16,40 0 15,0 0-15,26 0 16,-13 0-16,53 0 15,40 0 1,-14 0-16,53-27 0,-52-25 16,39 12-1,-79-40-15,39-12 16,-79-27-16,66 53 16,-39-40-16,-1-13 15,27 53-15,40-1 16,-1 15-16,1-15 15,0-78-15,-14 13 16,-26-54-16,-13-78 16,13-67-16,-1-119 15,15-52-15,-28-14 16,107 172-16,-67-119 16,54 53-16,-54-27 15,93 93-15,-26-53 16,26 80-16,0 26 15,0 13-15,0-40 16,0-26-16,0 93 16,0-67-16,0 94 15,0-28-15,0 67 16,0 53-16,0-1 16,0 67-1,0-13-15,26 52 0,-13-25 16,-13-15-1,40-65-15,-14 26 16,-26 14-16,14-14 16,-14 40-16,0 13 15,26 0-15,-26 26 16,0-12-16</inkml:trace>
  <inkml:trace contextRef="#ctx0" brushRef="#br0" timeOffset="2832.0069">9763 11827 0,'13'-13'32,"40"-93"-32,119-198 15,225-331-15,66-80 16,93-12-16,-40-41 16,79 41-16,-158 131 15,92-12 1,-146 184-16,-25 94 15,-120 145-15,0 92 16,-106 40-16,-79 40 16,-13 26-1,-27 119 1,66 93-16,1 66 16,-27 0-16,-27 106 15,1-79-15,-27 65 16,66 41-16,-13-1 15,39-39-15,-39-14 16,27-145-16,-67-172 16,13-27-16,-13-12 31,14-14-31,132-186 16,52-171-16,173-225 15,92-13-15,146-252 16,26 159-16,67-119 15,92 0-15,-67 146 16,107 39 0,-252 185-16,-132 120 15,-158 158-15,-67 27 16,-185 105-16,-14 94 47,-39 38-32,40 28-15,-13 65 16,-1 27-16,0 53 16,67 185-16,-14 331 15,107 343-15,-14 1 16,13 53-16,-66-371 16,13-529-16,-66-212 15,-52-79-15,12 0 16,14 0-16,-14 0 15,-13-13-15,1 0 16,-1-53-16,13-133 16,1-79-16,65-185 15,-12-145-15,26-146 16,-14-40-16,120-106 16,-14 186-16,-13 13 15,14 53 1,-27 119-16,0 52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CF8E-2E66-4900-8197-35F6965AB8B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D7CE5-4225-42C3-9FFB-0FAAB815B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0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시작 시 이목을 끌기 위해 서식을 좀 바꿀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온라인상의 그림은 저작권에 걸릴 가능성이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직접찍어서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직접쓰면</a:t>
            </a:r>
            <a:r>
              <a:rPr lang="ko-KR" altLang="en-US" dirty="0" smtClean="0"/>
              <a:t> 그럴 일이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9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9F1F2-9642-48FD-8873-909A765C99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214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9F1F2-9642-48FD-8873-909A765C99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013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9F1F2-9642-48FD-8873-909A765C99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97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글머리는 임의로 </a:t>
            </a:r>
            <a:r>
              <a:rPr lang="ko-KR" altLang="en-US" dirty="0" err="1" smtClean="0"/>
              <a:t>만들수있다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배경을 투명하게 만들면 좋다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고전적인 </a:t>
            </a:r>
            <a:r>
              <a:rPr lang="ko-KR" altLang="en-US" dirty="0" err="1" smtClean="0"/>
              <a:t>텍스트형태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스마트아트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디자인탭에서 테마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등을 설정할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4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서식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색 설정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투명한 색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배경제거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-</a:t>
            </a:r>
            <a:r>
              <a:rPr lang="ko-KR" altLang="en-US" dirty="0" smtClean="0">
                <a:sym typeface="Wingdings" panose="05000000000000000000" pitchFamily="2" charset="2"/>
              </a:rPr>
              <a:t>이게 좋다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텍스트를 가져올 때 조금씩 내용을 수정해서 표절의혹에서 조금 벗어날 거리가 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서식 </a:t>
            </a:r>
            <a:r>
              <a:rPr lang="ko-KR" altLang="en-US" dirty="0" err="1" smtClean="0">
                <a:sym typeface="Wingdings" panose="05000000000000000000" pitchFamily="2" charset="2"/>
              </a:rPr>
              <a:t>그림효과</a:t>
            </a:r>
            <a:r>
              <a:rPr lang="ko-KR" altLang="en-US" dirty="0" smtClean="0">
                <a:sym typeface="Wingdings" panose="05000000000000000000" pitchFamily="2" charset="2"/>
              </a:rPr>
              <a:t> 부드러운 가장자리로 작은 수준의 테두리는 </a:t>
            </a:r>
            <a:r>
              <a:rPr lang="ko-KR" altLang="en-US" dirty="0" err="1" smtClean="0">
                <a:sym typeface="Wingdings" panose="05000000000000000000" pitchFamily="2" charset="2"/>
              </a:rPr>
              <a:t>뭉갤수있다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서식 복사는 통일감을 줄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도형서식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텍스트옵션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텍스트 상자 </a:t>
            </a:r>
            <a:r>
              <a:rPr lang="en-US" altLang="ko-KR" dirty="0" smtClean="0">
                <a:sym typeface="Wingdings" panose="05000000000000000000" pitchFamily="2" charset="2"/>
              </a:rPr>
              <a:t>-&gt;</a:t>
            </a:r>
            <a:r>
              <a:rPr lang="ko-KR" altLang="en-US" dirty="0" smtClean="0">
                <a:sym typeface="Wingdings" panose="05000000000000000000" pitchFamily="2" charset="2"/>
              </a:rPr>
              <a:t>도형과 글의 레이아웃에 대해 설정할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5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글머리는 임의로 </a:t>
            </a:r>
            <a:r>
              <a:rPr lang="ko-KR" altLang="en-US" dirty="0" err="1" smtClean="0"/>
              <a:t>만들수있다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배경을 투명하게 만들면 좋다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고전적인 </a:t>
            </a:r>
            <a:r>
              <a:rPr lang="ko-KR" altLang="en-US" dirty="0" err="1" smtClean="0"/>
              <a:t>텍스트형태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스마트아트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텍스트 </a:t>
            </a:r>
            <a:r>
              <a:rPr lang="en-US" altLang="ko-KR" dirty="0" smtClean="0"/>
              <a:t>&lt;-&gt; </a:t>
            </a:r>
            <a:r>
              <a:rPr lang="ko-KR" altLang="en-US" dirty="0" err="1" smtClean="0"/>
              <a:t>스마트아트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도형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그룹을 </a:t>
            </a:r>
            <a:r>
              <a:rPr lang="ko-KR" altLang="en-US" dirty="0" err="1" smtClean="0"/>
              <a:t>풀었어도</a:t>
            </a:r>
            <a:r>
              <a:rPr lang="ko-KR" altLang="en-US" dirty="0" smtClean="0"/>
              <a:t> 그룹을 다시 지정해야 도형을 나중에 다시 수정해도 전체레이아웃에 지장이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그림도구서식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자세히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일괄수정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그림도구</a:t>
            </a:r>
            <a:r>
              <a:rPr lang="ko-KR" altLang="en-US" dirty="0" smtClean="0"/>
              <a:t> 서식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맞춤을 이용해서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레이아웃을 일정하고 깔끔하게 정리할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눈금선 </a:t>
            </a:r>
            <a:r>
              <a:rPr lang="ko-KR" altLang="en-US" dirty="0" err="1" smtClean="0"/>
              <a:t>안내선으로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맞출수도있다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하지만 요즘은 대충 움직이면 대충 보정이 들어가서 그렇게 </a:t>
            </a:r>
            <a:r>
              <a:rPr lang="ko-KR" altLang="en-US" baseline="0" dirty="0" err="1" smtClean="0"/>
              <a:t>맞춰도된다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dirty="0" smtClean="0"/>
              <a:t>그림도구서식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자르기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도형에 맞춰 자르기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프레임과 도형에 </a:t>
            </a:r>
            <a:r>
              <a:rPr lang="ko-KR" altLang="en-US" dirty="0" err="1" smtClean="0"/>
              <a:t>맞춰자르기를</a:t>
            </a:r>
            <a:r>
              <a:rPr lang="ko-KR" altLang="en-US" dirty="0" smtClean="0"/>
              <a:t> 같이 </a:t>
            </a:r>
            <a:r>
              <a:rPr lang="ko-KR" altLang="en-US" dirty="0" err="1" smtClean="0"/>
              <a:t>쓰고싶은</a:t>
            </a:r>
            <a:r>
              <a:rPr lang="ko-KR" altLang="en-US" dirty="0" smtClean="0"/>
              <a:t> 경우는 프레임을 먼저 </a:t>
            </a:r>
            <a:r>
              <a:rPr lang="ko-KR" altLang="en-US" dirty="0" err="1" smtClean="0"/>
              <a:t>적용시켜야한다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그림도구서식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색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다시칠하기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색조나 톤을 일정하게 맞춰 </a:t>
            </a:r>
            <a:r>
              <a:rPr lang="ko-KR" altLang="en-US" dirty="0" err="1" smtClean="0"/>
              <a:t>일관성있게</a:t>
            </a:r>
            <a:r>
              <a:rPr lang="ko-KR" altLang="en-US" dirty="0" smtClean="0"/>
              <a:t> 만들기 좋다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그림레이아웃</a:t>
            </a:r>
            <a:endParaRPr lang="en-US" altLang="ko-KR" dirty="0" smtClean="0"/>
          </a:p>
          <a:p>
            <a:r>
              <a:rPr lang="en-US" altLang="ko-KR" baseline="0" dirty="0" smtClean="0"/>
              <a:t>-&gt;</a:t>
            </a:r>
            <a:r>
              <a:rPr lang="ko-KR" altLang="en-US" baseline="0" dirty="0" err="1" smtClean="0"/>
              <a:t>그림계의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스마트아트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크기가 제각각이라도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스마트아트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도형으로 변환 가능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8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두개를 복사해서 그림의 한 개체를</a:t>
            </a:r>
            <a:r>
              <a:rPr lang="ko-KR" altLang="en-US" baseline="0" dirty="0" smtClean="0"/>
              <a:t> 지우고 다른 그림은 다른 한 개체를 지우는 것으로 두 개체 사이 간격을 좁힐 수 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해당 그림은 </a:t>
            </a:r>
            <a:r>
              <a:rPr lang="ko-KR" altLang="en-US" baseline="0" dirty="0" err="1" smtClean="0"/>
              <a:t>그럴필요가</a:t>
            </a:r>
            <a:r>
              <a:rPr lang="ko-KR" altLang="en-US" baseline="0" dirty="0" smtClean="0"/>
              <a:t> 없어 하지 않았다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도형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선탭의</a:t>
            </a:r>
            <a:r>
              <a:rPr lang="ko-KR" altLang="en-US" baseline="0" dirty="0" smtClean="0"/>
              <a:t> 곡선 자유형 </a:t>
            </a:r>
            <a:r>
              <a:rPr lang="ko-KR" altLang="en-US" baseline="0" dirty="0" err="1" smtClean="0"/>
              <a:t>자유곡선은</a:t>
            </a:r>
            <a:r>
              <a:rPr lang="ko-KR" altLang="en-US" baseline="0" dirty="0" smtClean="0"/>
              <a:t> 사용자가 직접 그리는 형태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하이퍼링크 화면설명으로 그림에 설명을 </a:t>
            </a:r>
            <a:r>
              <a:rPr lang="ko-KR" altLang="en-US" baseline="0" dirty="0" err="1" smtClean="0"/>
              <a:t>붙일수있다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우클릭으로</a:t>
            </a:r>
            <a:r>
              <a:rPr lang="ko-KR" altLang="en-US" baseline="0" dirty="0" smtClean="0"/>
              <a:t> 하이퍼링크가 활성화가 안되면 삽입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하이퍼링크를 </a:t>
            </a:r>
            <a:r>
              <a:rPr lang="ko-KR" altLang="en-US" baseline="0" dirty="0" err="1" smtClean="0"/>
              <a:t>이용하면된다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하이퍼</a:t>
            </a:r>
            <a:r>
              <a:rPr lang="ko-KR" altLang="en-US" baseline="0" dirty="0" smtClean="0"/>
              <a:t> 링크는 링크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같은 시스템 내 파일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슬라이드에도 갈 수 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링크를 모두 건 이후에는 </a:t>
            </a:r>
            <a:r>
              <a:rPr lang="ko-KR" altLang="en-US" baseline="0" dirty="0" err="1" smtClean="0"/>
              <a:t>도형서식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채우기 없음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선 없음 으로 </a:t>
            </a:r>
            <a:r>
              <a:rPr lang="ko-KR" altLang="en-US" baseline="0" dirty="0" err="1" smtClean="0"/>
              <a:t>투명화시킨다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dirty="0" err="1" smtClean="0"/>
              <a:t>기본도형</a:t>
            </a:r>
            <a:r>
              <a:rPr lang="ko-KR" altLang="en-US" b="0" dirty="0" smtClean="0"/>
              <a:t> 설정을</a:t>
            </a:r>
            <a:r>
              <a:rPr lang="ko-KR" altLang="en-US" b="0" baseline="0" dirty="0" smtClean="0"/>
              <a:t> 이용하면 마음에 드는 </a:t>
            </a:r>
            <a:r>
              <a:rPr lang="ko-KR" altLang="en-US" b="0" baseline="0" dirty="0" err="1" smtClean="0"/>
              <a:t>도형서식을</a:t>
            </a:r>
            <a:r>
              <a:rPr lang="ko-KR" altLang="en-US" b="0" baseline="0" dirty="0" smtClean="0"/>
              <a:t> 디폴트로 세팅할 수 있다</a:t>
            </a:r>
            <a:r>
              <a:rPr lang="en-US" altLang="ko-KR" b="0" baseline="0" dirty="0" smtClean="0"/>
              <a:t>.</a:t>
            </a:r>
          </a:p>
          <a:p>
            <a:pPr marL="0" indent="0">
              <a:buNone/>
            </a:pPr>
            <a:endParaRPr lang="en-US" altLang="ko-KR" b="0" baseline="0" dirty="0" smtClean="0"/>
          </a:p>
          <a:p>
            <a:pPr marL="0" indent="0">
              <a:buNone/>
            </a:pPr>
            <a:r>
              <a:rPr lang="ko-KR" altLang="en-US" b="0" baseline="0" dirty="0" err="1" smtClean="0"/>
              <a:t>도형편집</a:t>
            </a:r>
            <a:r>
              <a:rPr lang="en-US" altLang="ko-KR" b="0" baseline="0" dirty="0" smtClean="0"/>
              <a:t>-</a:t>
            </a:r>
            <a:r>
              <a:rPr lang="ko-KR" altLang="en-US" b="0" baseline="0" dirty="0" err="1" smtClean="0"/>
              <a:t>점편집</a:t>
            </a:r>
            <a:r>
              <a:rPr lang="ko-KR" altLang="en-US" b="0" baseline="0" dirty="0" smtClean="0"/>
              <a:t> 으로 도형을 편집할 수 있다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포토샵의 </a:t>
            </a:r>
            <a:r>
              <a:rPr lang="ko-KR" altLang="en-US" b="0" baseline="0" dirty="0" err="1" smtClean="0"/>
              <a:t>펜툴처럼</a:t>
            </a:r>
            <a:r>
              <a:rPr lang="ko-KR" altLang="en-US" b="0" baseline="0" dirty="0" smtClean="0"/>
              <a:t> 쓸 수 있음</a:t>
            </a:r>
            <a:r>
              <a:rPr lang="en-US" altLang="ko-KR" b="0" baseline="0" dirty="0" smtClean="0"/>
              <a:t>.</a:t>
            </a:r>
          </a:p>
          <a:p>
            <a:pPr marL="0" indent="0">
              <a:buNone/>
            </a:pPr>
            <a:r>
              <a:rPr lang="ko-KR" altLang="en-US" b="0" baseline="0" dirty="0" err="1" smtClean="0"/>
              <a:t>점편집에서</a:t>
            </a:r>
            <a:r>
              <a:rPr lang="ko-KR" altLang="en-US" b="0" baseline="0" dirty="0" smtClean="0"/>
              <a:t> 선을 찍으면 점을 추가할 수 있다</a:t>
            </a:r>
            <a:r>
              <a:rPr lang="en-US" altLang="ko-KR" b="0" baseline="0" dirty="0" smtClean="0"/>
              <a:t>.</a:t>
            </a:r>
          </a:p>
          <a:p>
            <a:pPr marL="0" indent="0">
              <a:buNone/>
            </a:pPr>
            <a:endParaRPr lang="en-US" altLang="ko-KR" b="0" dirty="0" smtClean="0"/>
          </a:p>
          <a:p>
            <a:pPr marL="0" indent="0">
              <a:buNone/>
            </a:pPr>
            <a:endParaRPr lang="en-US" altLang="ko-KR" b="0" dirty="0" smtClean="0"/>
          </a:p>
          <a:p>
            <a:pPr marL="0" indent="0">
              <a:buNone/>
            </a:pPr>
            <a:r>
              <a:rPr lang="ko-KR" altLang="en-US" b="0" dirty="0" err="1" smtClean="0"/>
              <a:t>그리기도구</a:t>
            </a:r>
            <a:r>
              <a:rPr lang="ko-KR" altLang="en-US" b="0" dirty="0" smtClean="0"/>
              <a:t> 서식</a:t>
            </a:r>
            <a:r>
              <a:rPr lang="en-US" altLang="ko-KR" b="0" dirty="0" smtClean="0"/>
              <a:t>-</a:t>
            </a:r>
            <a:r>
              <a:rPr lang="ko-KR" altLang="en-US" b="0" baseline="0" dirty="0" err="1" smtClean="0"/>
              <a:t>도형삽입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– </a:t>
            </a:r>
            <a:r>
              <a:rPr lang="ko-KR" altLang="en-US" b="0" baseline="0" dirty="0" smtClean="0"/>
              <a:t>병합 </a:t>
            </a:r>
            <a:r>
              <a:rPr lang="ko-KR" altLang="en-US" b="0" baseline="0" dirty="0" err="1" smtClean="0"/>
              <a:t>결합조작</a:t>
            </a:r>
            <a:r>
              <a:rPr lang="ko-KR" altLang="en-US" b="0" baseline="0" dirty="0" smtClean="0"/>
              <a:t> 교차 빼기 이용가능</a:t>
            </a:r>
            <a:endParaRPr lang="en-US" altLang="ko-KR" b="0" baseline="0" dirty="0" smtClean="0"/>
          </a:p>
          <a:p>
            <a:pPr marL="0" indent="0">
              <a:buNone/>
            </a:pPr>
            <a:endParaRPr lang="en-US" altLang="ko-KR" b="0" baseline="0" dirty="0" smtClean="0"/>
          </a:p>
          <a:p>
            <a:pPr marL="0" indent="0">
              <a:buNone/>
            </a:pPr>
            <a:r>
              <a:rPr lang="ko-KR" altLang="en-US" b="0" baseline="0" dirty="0" smtClean="0"/>
              <a:t>빼기같은 경우는 도형선택순서에 따라 모양이 바뀐다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4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dirty="0" err="1" smtClean="0"/>
              <a:t>도형결합을</a:t>
            </a:r>
            <a:r>
              <a:rPr lang="ko-KR" altLang="en-US" b="0" dirty="0" smtClean="0"/>
              <a:t> 이용해 </a:t>
            </a:r>
            <a:r>
              <a:rPr lang="ko-KR" altLang="en-US" b="0" dirty="0" err="1" smtClean="0"/>
              <a:t>음각형태로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만들수도있다</a:t>
            </a:r>
            <a:r>
              <a:rPr lang="en-US" altLang="ko-KR" b="0" dirty="0" smtClean="0"/>
              <a:t>.</a:t>
            </a:r>
          </a:p>
          <a:p>
            <a:pPr marL="0" indent="0">
              <a:buNone/>
            </a:pPr>
            <a:endParaRPr lang="en-US" altLang="ko-KR" b="0" dirty="0" smtClean="0"/>
          </a:p>
          <a:p>
            <a:pPr marL="0" indent="0">
              <a:buNone/>
            </a:pPr>
            <a:r>
              <a:rPr lang="ko-KR" altLang="en-US" b="0" dirty="0" err="1" smtClean="0"/>
              <a:t>붙여넣기에는</a:t>
            </a:r>
            <a:r>
              <a:rPr lang="ko-KR" altLang="en-US" b="0" dirty="0" smtClean="0"/>
              <a:t> 옵션이 있다</a:t>
            </a:r>
            <a:r>
              <a:rPr lang="en-US" altLang="ko-KR" b="0" dirty="0" smtClean="0"/>
              <a:t>.</a:t>
            </a:r>
          </a:p>
          <a:p>
            <a:pPr marL="0" indent="0">
              <a:buNone/>
            </a:pPr>
            <a:endParaRPr lang="en-US" altLang="ko-KR" b="0" dirty="0" smtClean="0"/>
          </a:p>
          <a:p>
            <a:pPr marL="0" indent="0">
              <a:buNone/>
            </a:pPr>
            <a:r>
              <a:rPr lang="ko-KR" altLang="en-US" b="0" dirty="0" smtClean="0"/>
              <a:t>슬라이드를 모아 구역을 만들 수 있다</a:t>
            </a:r>
            <a:r>
              <a:rPr lang="en-US" altLang="ko-KR" b="0" dirty="0" smtClean="0"/>
              <a:t>.</a:t>
            </a:r>
          </a:p>
          <a:p>
            <a:pPr marL="0" indent="0">
              <a:buNone/>
            </a:pPr>
            <a:r>
              <a:rPr lang="ko-KR" altLang="en-US" b="0" dirty="0" smtClean="0"/>
              <a:t>구역은 통째로 이동할 수 있다</a:t>
            </a:r>
            <a:r>
              <a:rPr lang="en-US" altLang="ko-KR" b="0" smtClean="0"/>
              <a:t>.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7CE5-4225-42C3-9FFB-0FAAB815B7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70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다수의그림을 다수의 슬라이드에 균등하게 배치하고 싶을 때 사용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병원 대기실 등 변환되는 그림들을 보여줄 때 등에 사용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프레임 추천 단순 흰색 프레임</a:t>
            </a:r>
          </a:p>
          <a:p>
            <a:r>
              <a:rPr lang="ko-KR" altLang="en-US" dirty="0" smtClean="0"/>
              <a:t>사각형 </a:t>
            </a:r>
            <a:r>
              <a:rPr lang="ko-KR" altLang="en-US" dirty="0" err="1" smtClean="0"/>
              <a:t>단순그림자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캡션 개체에 붙이는 제목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삽입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오디오</a:t>
            </a:r>
            <a:endParaRPr lang="en-US" altLang="ko-KR" dirty="0" smtClean="0"/>
          </a:p>
          <a:p>
            <a:r>
              <a:rPr lang="ko-KR" altLang="en-US" dirty="0" err="1" smtClean="0"/>
              <a:t>재생탭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모든슬라이드에서</a:t>
            </a:r>
            <a:r>
              <a:rPr lang="ko-KR" altLang="en-US" dirty="0" smtClean="0"/>
              <a:t> 사용 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반복재생 설정 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쇼동안</a:t>
            </a:r>
            <a:r>
              <a:rPr lang="ko-KR" altLang="en-US" dirty="0" smtClean="0"/>
              <a:t> 숨기기 </a:t>
            </a:r>
            <a:r>
              <a:rPr lang="en-US" altLang="ko-KR" dirty="0" smtClean="0"/>
              <a:t>+</a:t>
            </a:r>
            <a:r>
              <a:rPr lang="ko-KR" altLang="en-US" dirty="0" smtClean="0"/>
              <a:t>자동실행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백그라운드에서 재생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하면 위의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설정을 한번에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오디오 개체는 아예 </a:t>
            </a:r>
            <a:r>
              <a:rPr lang="ko-KR" altLang="en-US" dirty="0" err="1" smtClean="0"/>
              <a:t>화면밖에</a:t>
            </a:r>
            <a:r>
              <a:rPr lang="ko-KR" altLang="en-US" dirty="0" smtClean="0"/>
              <a:t> 빼도 괜찮다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전환에서 </a:t>
            </a:r>
            <a:r>
              <a:rPr lang="ko-KR" altLang="en-US" dirty="0" err="1" smtClean="0"/>
              <a:t>화면전화</a:t>
            </a:r>
            <a:r>
              <a:rPr lang="ko-KR" altLang="en-US" dirty="0" smtClean="0"/>
              <a:t> 효과 수정하기 가능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모두적용</a:t>
            </a:r>
            <a:r>
              <a:rPr lang="ko-KR" altLang="en-US" baseline="0" dirty="0" smtClean="0"/>
              <a:t> 가능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보기에 여러 슬라이드 한번에 보면서 설정하면 한눈에 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내보내기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비디오만들기로 영상화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슬라이드 쇼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슬라이드 쇼 녹화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음성이나 포인터나 펜같은 것도 같이 포함해서 만든다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</a:t>
            </a:r>
            <a:r>
              <a:rPr lang="ko-KR" altLang="en-US" baseline="0" dirty="0" smtClean="0">
                <a:sym typeface="Wingdings" panose="05000000000000000000" pitchFamily="2" charset="2"/>
              </a:rPr>
              <a:t>비대면 강의 등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이런식으로</a:t>
            </a:r>
            <a:r>
              <a:rPr lang="ko-KR" altLang="en-US" baseline="0" dirty="0" smtClean="0">
                <a:sym typeface="Wingdings" panose="05000000000000000000" pitchFamily="2" charset="2"/>
              </a:rPr>
              <a:t> 많이 녹화해서 쓴다고</a:t>
            </a:r>
            <a:r>
              <a:rPr lang="en-US" altLang="ko-KR" baseline="0" dirty="0" smtClean="0">
                <a:sym typeface="Wingdings" panose="05000000000000000000" pitchFamily="2" charset="2"/>
              </a:rPr>
              <a:t>… 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녹화 후 비디오만들기로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만들면댄다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발표는 </a:t>
            </a:r>
            <a:r>
              <a:rPr lang="en-US" altLang="ko-KR" baseline="0" dirty="0" smtClean="0">
                <a:sym typeface="Wingdings" panose="05000000000000000000" pitchFamily="2" charset="2"/>
              </a:rPr>
              <a:t>10</a:t>
            </a:r>
            <a:r>
              <a:rPr lang="ko-KR" altLang="en-US" baseline="0" dirty="0" smtClean="0">
                <a:sym typeface="Wingdings" panose="05000000000000000000" pitchFamily="2" charset="2"/>
              </a:rPr>
              <a:t>번</a:t>
            </a:r>
            <a:r>
              <a:rPr lang="en-US" altLang="ko-KR" baseline="0" dirty="0" smtClean="0">
                <a:sym typeface="Wingdings" panose="05000000000000000000" pitchFamily="2" charset="2"/>
              </a:rPr>
              <a:t>! </a:t>
            </a:r>
            <a:r>
              <a:rPr lang="ko-KR" altLang="en-US" baseline="0" dirty="0" smtClean="0">
                <a:sym typeface="Wingdings" panose="05000000000000000000" pitchFamily="2" charset="2"/>
              </a:rPr>
              <a:t>하면 좋겠지만 </a:t>
            </a:r>
            <a:r>
              <a:rPr lang="en-US" altLang="ko-KR" baseline="0" dirty="0" smtClean="0">
                <a:sym typeface="Wingdings" panose="05000000000000000000" pitchFamily="2" charset="2"/>
              </a:rPr>
              <a:t>3</a:t>
            </a:r>
            <a:r>
              <a:rPr lang="ko-KR" altLang="en-US" baseline="0" dirty="0" smtClean="0">
                <a:sym typeface="Wingdings" panose="05000000000000000000" pitchFamily="2" charset="2"/>
              </a:rPr>
              <a:t>번은 하고 가자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예행 연습 기능을 이용해서 발표 연습을 해보자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발표는 시간과 연관되기 때문에 알려주는 시간과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목표시간을</a:t>
            </a:r>
            <a:r>
              <a:rPr lang="ko-KR" altLang="en-US" baseline="0" dirty="0" smtClean="0">
                <a:sym typeface="Wingdings" panose="05000000000000000000" pitchFamily="2" charset="2"/>
              </a:rPr>
              <a:t> 맞추는 게 유용하다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녹화로 실제 말하는 걸 체크하는 게 더 좋다고 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9F1F2-9642-48FD-8873-909A765C99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69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6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1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1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9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1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1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9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9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6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7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1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7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1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7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3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8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8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2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CFC8-D848-4C3C-9C8C-1523A54C26C8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DFBB-8363-4B5D-B665-B48EBD6457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063E-DBE5-4C7A-9D10-2E1050AFE66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3BB6-DFA7-450B-8FB4-DCA704625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30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../../../Pictures/coffee/&#52852;&#54168;&#47784;&#52852;.jpeg" TargetMode="External"/><Relationship Id="rId3" Type="http://schemas.openxmlformats.org/officeDocument/2006/relationships/image" Target="../media/image14.png"/><Relationship Id="rId7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g.go.kr/" TargetMode="External"/><Relationship Id="rId5" Type="http://schemas.openxmlformats.org/officeDocument/2006/relationships/hyperlink" Target="https://dokdo.mofa.go.kr/kor/" TargetMode="Externa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05984"/>
            <a:ext cx="12192000" cy="2387600"/>
          </a:xfrm>
          <a:solidFill>
            <a:schemeClr val="bg1">
              <a:alpha val="85000"/>
            </a:schemeClr>
          </a:solidFill>
        </p:spPr>
        <p:txBody>
          <a:bodyPr anchor="ctr"/>
          <a:lstStyle/>
          <a:p>
            <a:r>
              <a:rPr lang="en-US" altLang="ko-KR" sz="9600" dirty="0" smtClean="0">
                <a:solidFill>
                  <a:schemeClr val="accent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COFFEE</a:t>
            </a:r>
            <a:endParaRPr lang="ko-KR" altLang="en-US" sz="9600" dirty="0">
              <a:solidFill>
                <a:schemeClr val="accent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53771" y="4490356"/>
            <a:ext cx="4238229" cy="767443"/>
          </a:xfrm>
        </p:spPr>
        <p:txBody>
          <a:bodyPr anchor="ctr">
            <a:normAutofit/>
          </a:bodyPr>
          <a:lstStyle/>
          <a:p>
            <a:r>
              <a:rPr lang="ko-KR" altLang="en-US" sz="32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양희광</a:t>
            </a:r>
            <a:r>
              <a:rPr lang="ko-KR" alt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(梁熙光)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1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아메리카노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3" y="685800"/>
            <a:ext cx="8243887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3062160" y="719280"/>
              <a:ext cx="6225120" cy="4329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2800" y="709920"/>
                <a:ext cx="6243840" cy="43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9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에스프레소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8" y="685800"/>
            <a:ext cx="7324725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59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카페라떼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30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카페모카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685800"/>
            <a:ext cx="7353300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98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카페비엔나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38" y="685800"/>
            <a:ext cx="8339137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3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카푸치노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685800"/>
            <a:ext cx="6069013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62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커피_차이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38" y="685800"/>
            <a:ext cx="5546725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62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ko-KR" altLang="en-US" b="1" dirty="0" smtClean="0">
                <a:ln w="0"/>
                <a:solidFill>
                  <a:schemeClr val="accent3"/>
                </a:solidFill>
              </a:rPr>
              <a:t>목차</a:t>
            </a:r>
            <a:endParaRPr lang="ko-KR" altLang="en-US" b="1" dirty="0">
              <a:ln w="0"/>
              <a:solidFill>
                <a:schemeClr val="accent3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농도</a:t>
            </a:r>
            <a:endParaRPr lang="en-US" altLang="ko-KR" sz="32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에스프레소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아메리카노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혼합</a:t>
            </a:r>
            <a:endParaRPr lang="en-US" altLang="ko-KR" sz="32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카푸치노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카페모카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카페비엔나</a:t>
            </a:r>
            <a:endParaRPr lang="en-US" altLang="ko-KR" sz="28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ko-KR" altLang="en-US" sz="2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카페라떼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039635756"/>
              </p:ext>
            </p:extLst>
          </p:nvPr>
        </p:nvGraphicFramePr>
        <p:xfrm>
          <a:off x="6267450" y="1825625"/>
          <a:ext cx="43869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33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ko-KR" altLang="en-US" b="1" dirty="0" smtClean="0">
                <a:ln w="0"/>
                <a:solidFill>
                  <a:schemeClr val="accent3"/>
                </a:solidFill>
              </a:rPr>
              <a:t>농도</a:t>
            </a:r>
            <a:endParaRPr lang="ko-KR" altLang="en-US" b="1" dirty="0">
              <a:ln w="0"/>
              <a:solidFill>
                <a:schemeClr val="accent3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71598" y="1825624"/>
            <a:ext cx="4615901" cy="4357461"/>
            <a:chOff x="1071598" y="1825624"/>
            <a:chExt cx="4615901" cy="4357461"/>
          </a:xfrm>
        </p:grpSpPr>
        <p:sp>
          <p:nvSpPr>
            <p:cNvPr id="19" name="자유형 18"/>
            <p:cNvSpPr/>
            <p:nvPr/>
          </p:nvSpPr>
          <p:spPr>
            <a:xfrm>
              <a:off x="1071598" y="1825624"/>
              <a:ext cx="4615901" cy="4357461"/>
            </a:xfrm>
            <a:custGeom>
              <a:avLst/>
              <a:gdLst>
                <a:gd name="connsiteX0" fmla="*/ 0 w 4615901"/>
                <a:gd name="connsiteY0" fmla="*/ 435746 h 4357461"/>
                <a:gd name="connsiteX1" fmla="*/ 435746 w 4615901"/>
                <a:gd name="connsiteY1" fmla="*/ 0 h 4357461"/>
                <a:gd name="connsiteX2" fmla="*/ 4180155 w 4615901"/>
                <a:gd name="connsiteY2" fmla="*/ 0 h 4357461"/>
                <a:gd name="connsiteX3" fmla="*/ 4615901 w 4615901"/>
                <a:gd name="connsiteY3" fmla="*/ 435746 h 4357461"/>
                <a:gd name="connsiteX4" fmla="*/ 4615901 w 4615901"/>
                <a:gd name="connsiteY4" fmla="*/ 3921715 h 4357461"/>
                <a:gd name="connsiteX5" fmla="*/ 4180155 w 4615901"/>
                <a:gd name="connsiteY5" fmla="*/ 4357461 h 4357461"/>
                <a:gd name="connsiteX6" fmla="*/ 435746 w 4615901"/>
                <a:gd name="connsiteY6" fmla="*/ 4357461 h 4357461"/>
                <a:gd name="connsiteX7" fmla="*/ 0 w 4615901"/>
                <a:gd name="connsiteY7" fmla="*/ 3921715 h 4357461"/>
                <a:gd name="connsiteX8" fmla="*/ 0 w 4615901"/>
                <a:gd name="connsiteY8" fmla="*/ 435746 h 435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5901" h="4357461">
                  <a:moveTo>
                    <a:pt x="0" y="435746"/>
                  </a:moveTo>
                  <a:cubicBezTo>
                    <a:pt x="0" y="195090"/>
                    <a:pt x="195090" y="0"/>
                    <a:pt x="435746" y="0"/>
                  </a:cubicBezTo>
                  <a:lnTo>
                    <a:pt x="4180155" y="0"/>
                  </a:lnTo>
                  <a:cubicBezTo>
                    <a:pt x="4420811" y="0"/>
                    <a:pt x="4615901" y="195090"/>
                    <a:pt x="4615901" y="435746"/>
                  </a:cubicBezTo>
                  <a:lnTo>
                    <a:pt x="4615901" y="3921715"/>
                  </a:lnTo>
                  <a:cubicBezTo>
                    <a:pt x="4615901" y="4162371"/>
                    <a:pt x="4420811" y="4357461"/>
                    <a:pt x="4180155" y="4357461"/>
                  </a:cubicBezTo>
                  <a:lnTo>
                    <a:pt x="435746" y="4357461"/>
                  </a:lnTo>
                  <a:cubicBezTo>
                    <a:pt x="195090" y="4357461"/>
                    <a:pt x="0" y="4162371"/>
                    <a:pt x="0" y="3921715"/>
                  </a:cubicBezTo>
                  <a:lnTo>
                    <a:pt x="0" y="435746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5260" tIns="175260" rIns="175260" bIns="3225483" numCol="1" spcCol="1270" anchor="ctr" anchorCtr="0">
              <a:noAutofit/>
            </a:bodyPr>
            <a:lstStyle/>
            <a:p>
              <a:pPr lvl="0" algn="ctr" defTabSz="20447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4600" kern="1200" smtClean="0"/>
                <a:t>농도</a:t>
              </a:r>
              <a:endParaRPr lang="ko-KR" sz="4600" kern="1200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533188" y="3134138"/>
              <a:ext cx="3692721" cy="1313834"/>
            </a:xfrm>
            <a:custGeom>
              <a:avLst/>
              <a:gdLst>
                <a:gd name="connsiteX0" fmla="*/ 0 w 3692721"/>
                <a:gd name="connsiteY0" fmla="*/ 460144 h 1313834"/>
                <a:gd name="connsiteX1" fmla="*/ 1682131 w 3692721"/>
                <a:gd name="connsiteY1" fmla="*/ 460144 h 1313834"/>
                <a:gd name="connsiteX2" fmla="*/ 1682131 w 3692721"/>
                <a:gd name="connsiteY2" fmla="*/ 328459 h 1313834"/>
                <a:gd name="connsiteX3" fmla="*/ 1517902 w 3692721"/>
                <a:gd name="connsiteY3" fmla="*/ 328459 h 1313834"/>
                <a:gd name="connsiteX4" fmla="*/ 1846361 w 3692721"/>
                <a:gd name="connsiteY4" fmla="*/ 0 h 1313834"/>
                <a:gd name="connsiteX5" fmla="*/ 2174819 w 3692721"/>
                <a:gd name="connsiteY5" fmla="*/ 328459 h 1313834"/>
                <a:gd name="connsiteX6" fmla="*/ 2010590 w 3692721"/>
                <a:gd name="connsiteY6" fmla="*/ 328459 h 1313834"/>
                <a:gd name="connsiteX7" fmla="*/ 2010590 w 3692721"/>
                <a:gd name="connsiteY7" fmla="*/ 460144 h 1313834"/>
                <a:gd name="connsiteX8" fmla="*/ 3692721 w 3692721"/>
                <a:gd name="connsiteY8" fmla="*/ 460144 h 1313834"/>
                <a:gd name="connsiteX9" fmla="*/ 3692721 w 3692721"/>
                <a:gd name="connsiteY9" fmla="*/ 1313834 h 1313834"/>
                <a:gd name="connsiteX10" fmla="*/ 0 w 3692721"/>
                <a:gd name="connsiteY10" fmla="*/ 1313834 h 1313834"/>
                <a:gd name="connsiteX11" fmla="*/ 0 w 3692721"/>
                <a:gd name="connsiteY11" fmla="*/ 460144 h 131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2721" h="1313834">
                  <a:moveTo>
                    <a:pt x="0" y="460144"/>
                  </a:moveTo>
                  <a:lnTo>
                    <a:pt x="1682131" y="460144"/>
                  </a:lnTo>
                  <a:lnTo>
                    <a:pt x="1682131" y="328459"/>
                  </a:lnTo>
                  <a:lnTo>
                    <a:pt x="1517902" y="328459"/>
                  </a:lnTo>
                  <a:lnTo>
                    <a:pt x="1846361" y="0"/>
                  </a:lnTo>
                  <a:lnTo>
                    <a:pt x="2174819" y="328459"/>
                  </a:lnTo>
                  <a:lnTo>
                    <a:pt x="2010590" y="328459"/>
                  </a:lnTo>
                  <a:lnTo>
                    <a:pt x="2010590" y="460144"/>
                  </a:lnTo>
                  <a:lnTo>
                    <a:pt x="3692721" y="460144"/>
                  </a:lnTo>
                  <a:lnTo>
                    <a:pt x="3692721" y="1313834"/>
                  </a:lnTo>
                  <a:lnTo>
                    <a:pt x="0" y="1313834"/>
                  </a:lnTo>
                  <a:lnTo>
                    <a:pt x="0" y="46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505864" rIns="60960" bIns="45720" numCol="1" spcCol="1270" anchor="ctr" anchorCtr="0">
              <a:noAutofit/>
            </a:bodyPr>
            <a:lstStyle/>
            <a:p>
              <a:pPr lvl="0" algn="ctr" defTabSz="10668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2400" kern="1200" dirty="0" smtClean="0"/>
                <a:t>에스프레소</a:t>
              </a:r>
              <a:endParaRPr lang="ko-KR" sz="2400" kern="1200" dirty="0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533188" y="4650101"/>
              <a:ext cx="3692721" cy="1313834"/>
            </a:xfrm>
            <a:custGeom>
              <a:avLst/>
              <a:gdLst>
                <a:gd name="connsiteX0" fmla="*/ 0 w 3692721"/>
                <a:gd name="connsiteY0" fmla="*/ 460144 h 1313834"/>
                <a:gd name="connsiteX1" fmla="*/ 1682131 w 3692721"/>
                <a:gd name="connsiteY1" fmla="*/ 460144 h 1313834"/>
                <a:gd name="connsiteX2" fmla="*/ 1682131 w 3692721"/>
                <a:gd name="connsiteY2" fmla="*/ 328459 h 1313834"/>
                <a:gd name="connsiteX3" fmla="*/ 1517902 w 3692721"/>
                <a:gd name="connsiteY3" fmla="*/ 328459 h 1313834"/>
                <a:gd name="connsiteX4" fmla="*/ 1846361 w 3692721"/>
                <a:gd name="connsiteY4" fmla="*/ 0 h 1313834"/>
                <a:gd name="connsiteX5" fmla="*/ 2174819 w 3692721"/>
                <a:gd name="connsiteY5" fmla="*/ 328459 h 1313834"/>
                <a:gd name="connsiteX6" fmla="*/ 2010590 w 3692721"/>
                <a:gd name="connsiteY6" fmla="*/ 328459 h 1313834"/>
                <a:gd name="connsiteX7" fmla="*/ 2010590 w 3692721"/>
                <a:gd name="connsiteY7" fmla="*/ 460144 h 1313834"/>
                <a:gd name="connsiteX8" fmla="*/ 3692721 w 3692721"/>
                <a:gd name="connsiteY8" fmla="*/ 460144 h 1313834"/>
                <a:gd name="connsiteX9" fmla="*/ 3692721 w 3692721"/>
                <a:gd name="connsiteY9" fmla="*/ 1313834 h 1313834"/>
                <a:gd name="connsiteX10" fmla="*/ 0 w 3692721"/>
                <a:gd name="connsiteY10" fmla="*/ 1313834 h 1313834"/>
                <a:gd name="connsiteX11" fmla="*/ 0 w 3692721"/>
                <a:gd name="connsiteY11" fmla="*/ 460144 h 131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2721" h="1313834">
                  <a:moveTo>
                    <a:pt x="0" y="460144"/>
                  </a:moveTo>
                  <a:lnTo>
                    <a:pt x="1682131" y="460144"/>
                  </a:lnTo>
                  <a:lnTo>
                    <a:pt x="1682131" y="328459"/>
                  </a:lnTo>
                  <a:lnTo>
                    <a:pt x="1517902" y="328459"/>
                  </a:lnTo>
                  <a:lnTo>
                    <a:pt x="1846361" y="0"/>
                  </a:lnTo>
                  <a:lnTo>
                    <a:pt x="2174819" y="328459"/>
                  </a:lnTo>
                  <a:lnTo>
                    <a:pt x="2010590" y="328459"/>
                  </a:lnTo>
                  <a:lnTo>
                    <a:pt x="2010590" y="460144"/>
                  </a:lnTo>
                  <a:lnTo>
                    <a:pt x="3692721" y="460144"/>
                  </a:lnTo>
                  <a:lnTo>
                    <a:pt x="3692721" y="1313834"/>
                  </a:lnTo>
                  <a:lnTo>
                    <a:pt x="0" y="1313834"/>
                  </a:lnTo>
                  <a:lnTo>
                    <a:pt x="0" y="46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505864" rIns="60960" bIns="45720" numCol="1" spcCol="1270" anchor="ctr" anchorCtr="0">
              <a:noAutofit/>
            </a:bodyPr>
            <a:lstStyle/>
            <a:p>
              <a:pPr lvl="0" algn="ctr" defTabSz="10668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2400" kern="1200" smtClean="0"/>
                <a:t>아메리카노</a:t>
              </a:r>
              <a:endParaRPr lang="ko-KR" sz="2400" kern="1200"/>
            </a:p>
          </p:txBody>
        </p:sp>
      </p:grpSp>
      <p:pic>
        <p:nvPicPr>
          <p:cNvPr id="30" name="그림 29" descr="카페 아메리카노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2444">
                        <a14:foregroundMark x1="51333" y1="15957" x2="51556" y2="51170"/>
                        <a14:foregroundMark x1="54667" y1="16596" x2="70667" y2="23191"/>
                        <a14:foregroundMark x1="45778" y1="28085" x2="36444" y2="35319"/>
                        <a14:foregroundMark x1="82556" y1="44894" x2="88444" y2="61915"/>
                        <a14:foregroundMark x1="77889" y1="39362" x2="83333" y2="42553"/>
                        <a14:foregroundMark x1="88000" y1="60957" x2="88000" y2="61064"/>
                        <a14:foregroundMark x1="88556" y1="59894" x2="87667" y2="73723"/>
                        <a14:foregroundMark x1="87667" y1="73723" x2="87667" y2="73723"/>
                        <a14:foregroundMark x1="71667" y1="71596" x2="83889" y2="74255"/>
                        <a14:foregroundMark x1="85222" y1="72447" x2="84667" y2="75000"/>
                        <a14:foregroundMark x1="89222" y1="53404" x2="89889" y2="55000"/>
                        <a14:foregroundMark x1="90222" y1="56170" x2="91444" y2="64043"/>
                        <a14:foregroundMark x1="79111" y1="71064" x2="82000" y2="72447"/>
                        <a14:foregroundMark x1="65667" y1="70745" x2="73111" y2="74787"/>
                        <a14:foregroundMark x1="25778" y1="33511" x2="28778" y2="21170"/>
                        <a14:foregroundMark x1="29444" y1="19362" x2="33000" y2="16489"/>
                        <a14:foregroundMark x1="32889" y1="16383" x2="42889" y2="13085"/>
                        <a14:foregroundMark x1="42889" y1="13085" x2="57000" y2="12872"/>
                        <a14:foregroundMark x1="57000" y1="12872" x2="67333" y2="15532"/>
                        <a14:foregroundMark x1="67333" y1="15532" x2="75333" y2="20106"/>
                        <a14:foregroundMark x1="41333" y1="13085" x2="49556" y2="12128"/>
                        <a14:foregroundMark x1="49556" y1="12128" x2="54333" y2="11915"/>
                        <a14:foregroundMark x1="54333" y1="11915" x2="60444" y2="12872"/>
                        <a14:foregroundMark x1="60333" y1="12872" x2="68556" y2="15319"/>
                        <a14:foregroundMark x1="68556" y1="15319" x2="74889" y2="19468"/>
                        <a14:foregroundMark x1="64889" y1="74362" x2="66889" y2="72660"/>
                        <a14:backgroundMark x1="28889" y1="73298" x2="40556" y2="81064"/>
                        <a14:backgroundMark x1="42889" y1="81277" x2="70111" y2="81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72" y="4250034"/>
            <a:ext cx="1704285" cy="178003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28" name="Picture 4" descr="더치아메리카노 - 베러먼데이커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50" b="9081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27" y="4316165"/>
            <a:ext cx="1647770" cy="164777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6135463" y="2681950"/>
            <a:ext cx="2503297" cy="125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곱게 갈아 압축한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원두가루에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뜨거운 물을 고압으로 통과시켜 뽑아낸 이탈리안 정통 커피.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852807" y="2006552"/>
            <a:ext cx="2809954" cy="263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에스프레소에 물을 넣어 연하게 마시는 커피이다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적당량의 뜨거운 물을 섞는 방식이 연한 커피를 즐기는 미국에서 시작된 것이라 하여 ‘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아메리카노’라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부른다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우리나라에서도 가장 인기 있는 메뉴 중 하나이다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6938338" y="5572201"/>
            <a:ext cx="1062376" cy="1221768"/>
          </a:xfrm>
          <a:custGeom>
            <a:avLst/>
            <a:gdLst>
              <a:gd name="connsiteX0" fmla="*/ 0 w 3692721"/>
              <a:gd name="connsiteY0" fmla="*/ 460144 h 1313834"/>
              <a:gd name="connsiteX1" fmla="*/ 1682131 w 3692721"/>
              <a:gd name="connsiteY1" fmla="*/ 460144 h 1313834"/>
              <a:gd name="connsiteX2" fmla="*/ 1682131 w 3692721"/>
              <a:gd name="connsiteY2" fmla="*/ 328459 h 1313834"/>
              <a:gd name="connsiteX3" fmla="*/ 1517902 w 3692721"/>
              <a:gd name="connsiteY3" fmla="*/ 328459 h 1313834"/>
              <a:gd name="connsiteX4" fmla="*/ 1846361 w 3692721"/>
              <a:gd name="connsiteY4" fmla="*/ 0 h 1313834"/>
              <a:gd name="connsiteX5" fmla="*/ 2174819 w 3692721"/>
              <a:gd name="connsiteY5" fmla="*/ 328459 h 1313834"/>
              <a:gd name="connsiteX6" fmla="*/ 2010590 w 3692721"/>
              <a:gd name="connsiteY6" fmla="*/ 328459 h 1313834"/>
              <a:gd name="connsiteX7" fmla="*/ 2010590 w 3692721"/>
              <a:gd name="connsiteY7" fmla="*/ 460144 h 1313834"/>
              <a:gd name="connsiteX8" fmla="*/ 3692721 w 3692721"/>
              <a:gd name="connsiteY8" fmla="*/ 460144 h 1313834"/>
              <a:gd name="connsiteX9" fmla="*/ 3692721 w 3692721"/>
              <a:gd name="connsiteY9" fmla="*/ 1313834 h 1313834"/>
              <a:gd name="connsiteX10" fmla="*/ 0 w 3692721"/>
              <a:gd name="connsiteY10" fmla="*/ 1313834 h 1313834"/>
              <a:gd name="connsiteX11" fmla="*/ 0 w 3692721"/>
              <a:gd name="connsiteY11" fmla="*/ 460144 h 131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2721" h="1313834">
                <a:moveTo>
                  <a:pt x="0" y="460144"/>
                </a:moveTo>
                <a:lnTo>
                  <a:pt x="1682131" y="460144"/>
                </a:lnTo>
                <a:lnTo>
                  <a:pt x="1682131" y="328459"/>
                </a:lnTo>
                <a:lnTo>
                  <a:pt x="1517902" y="328459"/>
                </a:lnTo>
                <a:lnTo>
                  <a:pt x="1846361" y="0"/>
                </a:lnTo>
                <a:lnTo>
                  <a:pt x="2174819" y="328459"/>
                </a:lnTo>
                <a:lnTo>
                  <a:pt x="2010590" y="328459"/>
                </a:lnTo>
                <a:lnTo>
                  <a:pt x="2010590" y="460144"/>
                </a:lnTo>
                <a:lnTo>
                  <a:pt x="3692721" y="460144"/>
                </a:lnTo>
                <a:lnTo>
                  <a:pt x="3692721" y="1313834"/>
                </a:lnTo>
                <a:lnTo>
                  <a:pt x="0" y="1313834"/>
                </a:lnTo>
                <a:lnTo>
                  <a:pt x="0" y="4601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60960" tIns="505864" rIns="60960" bIns="45720" numCol="1" spcCol="1270" anchor="ctr" anchorCtr="0">
            <a:noAutofit/>
          </a:bodyPr>
          <a:lstStyle/>
          <a:p>
            <a:pPr lvl="0" algn="ctr" defTabSz="10668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400" kern="1200" dirty="0" smtClean="0"/>
              <a:t>에스프레소</a:t>
            </a:r>
            <a:endParaRPr lang="ko-KR" sz="24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8645453" y="5749558"/>
            <a:ext cx="3692721" cy="1313834"/>
          </a:xfrm>
          <a:custGeom>
            <a:avLst/>
            <a:gdLst>
              <a:gd name="connsiteX0" fmla="*/ 0 w 3692721"/>
              <a:gd name="connsiteY0" fmla="*/ 460144 h 1313834"/>
              <a:gd name="connsiteX1" fmla="*/ 1682131 w 3692721"/>
              <a:gd name="connsiteY1" fmla="*/ 460144 h 1313834"/>
              <a:gd name="connsiteX2" fmla="*/ 1682131 w 3692721"/>
              <a:gd name="connsiteY2" fmla="*/ 328459 h 1313834"/>
              <a:gd name="connsiteX3" fmla="*/ 1517902 w 3692721"/>
              <a:gd name="connsiteY3" fmla="*/ 328459 h 1313834"/>
              <a:gd name="connsiteX4" fmla="*/ 1846361 w 3692721"/>
              <a:gd name="connsiteY4" fmla="*/ 0 h 1313834"/>
              <a:gd name="connsiteX5" fmla="*/ 2174819 w 3692721"/>
              <a:gd name="connsiteY5" fmla="*/ 328459 h 1313834"/>
              <a:gd name="connsiteX6" fmla="*/ 2010590 w 3692721"/>
              <a:gd name="connsiteY6" fmla="*/ 328459 h 1313834"/>
              <a:gd name="connsiteX7" fmla="*/ 2010590 w 3692721"/>
              <a:gd name="connsiteY7" fmla="*/ 460144 h 1313834"/>
              <a:gd name="connsiteX8" fmla="*/ 3692721 w 3692721"/>
              <a:gd name="connsiteY8" fmla="*/ 460144 h 1313834"/>
              <a:gd name="connsiteX9" fmla="*/ 3692721 w 3692721"/>
              <a:gd name="connsiteY9" fmla="*/ 1313834 h 1313834"/>
              <a:gd name="connsiteX10" fmla="*/ 0 w 3692721"/>
              <a:gd name="connsiteY10" fmla="*/ 1313834 h 1313834"/>
              <a:gd name="connsiteX11" fmla="*/ 0 w 3692721"/>
              <a:gd name="connsiteY11" fmla="*/ 460144 h 131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2721" h="1313834">
                <a:moveTo>
                  <a:pt x="0" y="460144"/>
                </a:moveTo>
                <a:lnTo>
                  <a:pt x="1682131" y="460144"/>
                </a:lnTo>
                <a:lnTo>
                  <a:pt x="1682131" y="328459"/>
                </a:lnTo>
                <a:lnTo>
                  <a:pt x="1517902" y="328459"/>
                </a:lnTo>
                <a:lnTo>
                  <a:pt x="1846361" y="0"/>
                </a:lnTo>
                <a:lnTo>
                  <a:pt x="2174819" y="328459"/>
                </a:lnTo>
                <a:lnTo>
                  <a:pt x="2010590" y="328459"/>
                </a:lnTo>
                <a:lnTo>
                  <a:pt x="2010590" y="460144"/>
                </a:lnTo>
                <a:lnTo>
                  <a:pt x="3692721" y="460144"/>
                </a:lnTo>
                <a:lnTo>
                  <a:pt x="3692721" y="1313834"/>
                </a:lnTo>
                <a:lnTo>
                  <a:pt x="0" y="1313834"/>
                </a:lnTo>
                <a:lnTo>
                  <a:pt x="0" y="4601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505864" rIns="60960" bIns="45720" numCol="1" spcCol="1270" anchor="ctr" anchorCtr="0">
            <a:noAutofit/>
          </a:bodyPr>
          <a:lstStyle/>
          <a:p>
            <a:pPr lvl="0" algn="ctr" defTabSz="10668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400" kern="1200" smtClean="0"/>
              <a:t>아메리카노</a:t>
            </a:r>
            <a:endParaRPr lang="ko-KR" sz="2400" kern="1200"/>
          </a:p>
        </p:txBody>
      </p:sp>
    </p:spTree>
    <p:extLst>
      <p:ext uri="{BB962C8B-B14F-4D97-AF65-F5344CB8AC3E}">
        <p14:creationId xmlns:p14="http://schemas.microsoft.com/office/powerpoint/2010/main" val="40437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ko-KR" altLang="en-US" b="1" dirty="0" smtClean="0">
                <a:ln w="0"/>
                <a:solidFill>
                  <a:schemeClr val="accent3"/>
                </a:solidFill>
              </a:rPr>
              <a:t>혼합</a:t>
            </a:r>
            <a:endParaRPr lang="ko-KR" altLang="en-US" b="1" dirty="0">
              <a:ln w="0"/>
              <a:solidFill>
                <a:schemeClr val="accent3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0721" y="1957429"/>
            <a:ext cx="3036167" cy="4357461"/>
            <a:chOff x="6033692" y="1825624"/>
            <a:chExt cx="4615901" cy="4357461"/>
          </a:xfrm>
        </p:grpSpPr>
        <p:sp>
          <p:nvSpPr>
            <p:cNvPr id="22" name="자유형 21"/>
            <p:cNvSpPr/>
            <p:nvPr/>
          </p:nvSpPr>
          <p:spPr>
            <a:xfrm>
              <a:off x="6033692" y="1825624"/>
              <a:ext cx="4615901" cy="4357461"/>
            </a:xfrm>
            <a:custGeom>
              <a:avLst/>
              <a:gdLst>
                <a:gd name="connsiteX0" fmla="*/ 0 w 4615901"/>
                <a:gd name="connsiteY0" fmla="*/ 435746 h 4357461"/>
                <a:gd name="connsiteX1" fmla="*/ 435746 w 4615901"/>
                <a:gd name="connsiteY1" fmla="*/ 0 h 4357461"/>
                <a:gd name="connsiteX2" fmla="*/ 4180155 w 4615901"/>
                <a:gd name="connsiteY2" fmla="*/ 0 h 4357461"/>
                <a:gd name="connsiteX3" fmla="*/ 4615901 w 4615901"/>
                <a:gd name="connsiteY3" fmla="*/ 435746 h 4357461"/>
                <a:gd name="connsiteX4" fmla="*/ 4615901 w 4615901"/>
                <a:gd name="connsiteY4" fmla="*/ 3921715 h 4357461"/>
                <a:gd name="connsiteX5" fmla="*/ 4180155 w 4615901"/>
                <a:gd name="connsiteY5" fmla="*/ 4357461 h 4357461"/>
                <a:gd name="connsiteX6" fmla="*/ 435746 w 4615901"/>
                <a:gd name="connsiteY6" fmla="*/ 4357461 h 4357461"/>
                <a:gd name="connsiteX7" fmla="*/ 0 w 4615901"/>
                <a:gd name="connsiteY7" fmla="*/ 3921715 h 4357461"/>
                <a:gd name="connsiteX8" fmla="*/ 0 w 4615901"/>
                <a:gd name="connsiteY8" fmla="*/ 435746 h 435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5901" h="4357461">
                  <a:moveTo>
                    <a:pt x="0" y="435746"/>
                  </a:moveTo>
                  <a:cubicBezTo>
                    <a:pt x="0" y="195090"/>
                    <a:pt x="195090" y="0"/>
                    <a:pt x="435746" y="0"/>
                  </a:cubicBezTo>
                  <a:lnTo>
                    <a:pt x="4180155" y="0"/>
                  </a:lnTo>
                  <a:cubicBezTo>
                    <a:pt x="4420811" y="0"/>
                    <a:pt x="4615901" y="195090"/>
                    <a:pt x="4615901" y="435746"/>
                  </a:cubicBezTo>
                  <a:lnTo>
                    <a:pt x="4615901" y="3921715"/>
                  </a:lnTo>
                  <a:cubicBezTo>
                    <a:pt x="4615901" y="4162371"/>
                    <a:pt x="4420811" y="4357461"/>
                    <a:pt x="4180155" y="4357461"/>
                  </a:cubicBezTo>
                  <a:lnTo>
                    <a:pt x="435746" y="4357461"/>
                  </a:lnTo>
                  <a:cubicBezTo>
                    <a:pt x="195090" y="4357461"/>
                    <a:pt x="0" y="4162371"/>
                    <a:pt x="0" y="3921715"/>
                  </a:cubicBezTo>
                  <a:lnTo>
                    <a:pt x="0" y="435746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5260" tIns="175260" rIns="175260" bIns="3225483" numCol="1" spcCol="1270" anchor="ctr" anchorCtr="0">
              <a:noAutofit/>
            </a:bodyPr>
            <a:lstStyle/>
            <a:p>
              <a:pPr lvl="0" algn="ctr" defTabSz="20447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4600" kern="1200" dirty="0" smtClean="0"/>
                <a:t>혼합</a:t>
              </a:r>
              <a:endParaRPr lang="ko-KR" sz="4600" kern="1200" dirty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6495282" y="3132968"/>
              <a:ext cx="3692721" cy="634789"/>
            </a:xfrm>
            <a:custGeom>
              <a:avLst/>
              <a:gdLst>
                <a:gd name="connsiteX0" fmla="*/ 0 w 3692721"/>
                <a:gd name="connsiteY0" fmla="*/ 63479 h 634789"/>
                <a:gd name="connsiteX1" fmla="*/ 63479 w 3692721"/>
                <a:gd name="connsiteY1" fmla="*/ 0 h 634789"/>
                <a:gd name="connsiteX2" fmla="*/ 3629242 w 3692721"/>
                <a:gd name="connsiteY2" fmla="*/ 0 h 634789"/>
                <a:gd name="connsiteX3" fmla="*/ 3692721 w 3692721"/>
                <a:gd name="connsiteY3" fmla="*/ 63479 h 634789"/>
                <a:gd name="connsiteX4" fmla="*/ 3692721 w 3692721"/>
                <a:gd name="connsiteY4" fmla="*/ 571310 h 634789"/>
                <a:gd name="connsiteX5" fmla="*/ 3629242 w 3692721"/>
                <a:gd name="connsiteY5" fmla="*/ 634789 h 634789"/>
                <a:gd name="connsiteX6" fmla="*/ 63479 w 3692721"/>
                <a:gd name="connsiteY6" fmla="*/ 634789 h 634789"/>
                <a:gd name="connsiteX7" fmla="*/ 0 w 3692721"/>
                <a:gd name="connsiteY7" fmla="*/ 571310 h 634789"/>
                <a:gd name="connsiteX8" fmla="*/ 0 w 3692721"/>
                <a:gd name="connsiteY8" fmla="*/ 63479 h 63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2721" h="634789">
                  <a:moveTo>
                    <a:pt x="0" y="63479"/>
                  </a:moveTo>
                  <a:cubicBezTo>
                    <a:pt x="0" y="28421"/>
                    <a:pt x="28421" y="0"/>
                    <a:pt x="63479" y="0"/>
                  </a:cubicBezTo>
                  <a:lnTo>
                    <a:pt x="3629242" y="0"/>
                  </a:lnTo>
                  <a:cubicBezTo>
                    <a:pt x="3664300" y="0"/>
                    <a:pt x="3692721" y="28421"/>
                    <a:pt x="3692721" y="63479"/>
                  </a:cubicBezTo>
                  <a:lnTo>
                    <a:pt x="3692721" y="571310"/>
                  </a:lnTo>
                  <a:cubicBezTo>
                    <a:pt x="3692721" y="606368"/>
                    <a:pt x="3664300" y="634789"/>
                    <a:pt x="3629242" y="634789"/>
                  </a:cubicBezTo>
                  <a:lnTo>
                    <a:pt x="63479" y="634789"/>
                  </a:lnTo>
                  <a:cubicBezTo>
                    <a:pt x="28421" y="634789"/>
                    <a:pt x="0" y="606368"/>
                    <a:pt x="0" y="571310"/>
                  </a:cubicBezTo>
                  <a:lnTo>
                    <a:pt x="0" y="6347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552" tIns="64312" rIns="79552" bIns="64312" numCol="1" spcCol="1270" anchor="ctr" anchorCtr="0">
              <a:noAutofit/>
            </a:bodyPr>
            <a:lstStyle/>
            <a:p>
              <a:pPr lvl="0" algn="ctr" defTabSz="10668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2400" kern="1200" smtClean="0"/>
                <a:t>카푸치노</a:t>
              </a:r>
              <a:endParaRPr lang="ko-KR" sz="2400" kern="1200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6495282" y="3865417"/>
              <a:ext cx="3692721" cy="634789"/>
            </a:xfrm>
            <a:custGeom>
              <a:avLst/>
              <a:gdLst>
                <a:gd name="connsiteX0" fmla="*/ 0 w 3692721"/>
                <a:gd name="connsiteY0" fmla="*/ 63479 h 634789"/>
                <a:gd name="connsiteX1" fmla="*/ 63479 w 3692721"/>
                <a:gd name="connsiteY1" fmla="*/ 0 h 634789"/>
                <a:gd name="connsiteX2" fmla="*/ 3629242 w 3692721"/>
                <a:gd name="connsiteY2" fmla="*/ 0 h 634789"/>
                <a:gd name="connsiteX3" fmla="*/ 3692721 w 3692721"/>
                <a:gd name="connsiteY3" fmla="*/ 63479 h 634789"/>
                <a:gd name="connsiteX4" fmla="*/ 3692721 w 3692721"/>
                <a:gd name="connsiteY4" fmla="*/ 571310 h 634789"/>
                <a:gd name="connsiteX5" fmla="*/ 3629242 w 3692721"/>
                <a:gd name="connsiteY5" fmla="*/ 634789 h 634789"/>
                <a:gd name="connsiteX6" fmla="*/ 63479 w 3692721"/>
                <a:gd name="connsiteY6" fmla="*/ 634789 h 634789"/>
                <a:gd name="connsiteX7" fmla="*/ 0 w 3692721"/>
                <a:gd name="connsiteY7" fmla="*/ 571310 h 634789"/>
                <a:gd name="connsiteX8" fmla="*/ 0 w 3692721"/>
                <a:gd name="connsiteY8" fmla="*/ 63479 h 63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2721" h="634789">
                  <a:moveTo>
                    <a:pt x="0" y="63479"/>
                  </a:moveTo>
                  <a:cubicBezTo>
                    <a:pt x="0" y="28421"/>
                    <a:pt x="28421" y="0"/>
                    <a:pt x="63479" y="0"/>
                  </a:cubicBezTo>
                  <a:lnTo>
                    <a:pt x="3629242" y="0"/>
                  </a:lnTo>
                  <a:cubicBezTo>
                    <a:pt x="3664300" y="0"/>
                    <a:pt x="3692721" y="28421"/>
                    <a:pt x="3692721" y="63479"/>
                  </a:cubicBezTo>
                  <a:lnTo>
                    <a:pt x="3692721" y="571310"/>
                  </a:lnTo>
                  <a:cubicBezTo>
                    <a:pt x="3692721" y="606368"/>
                    <a:pt x="3664300" y="634789"/>
                    <a:pt x="3629242" y="634789"/>
                  </a:cubicBezTo>
                  <a:lnTo>
                    <a:pt x="63479" y="634789"/>
                  </a:lnTo>
                  <a:cubicBezTo>
                    <a:pt x="28421" y="634789"/>
                    <a:pt x="0" y="606368"/>
                    <a:pt x="0" y="571310"/>
                  </a:cubicBezTo>
                  <a:lnTo>
                    <a:pt x="0" y="63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552" tIns="64312" rIns="79552" bIns="64312" numCol="1" spcCol="1270" anchor="ctr" anchorCtr="0">
              <a:noAutofit/>
            </a:bodyPr>
            <a:lstStyle/>
            <a:p>
              <a:pPr lvl="0" algn="ctr" defTabSz="10668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2400" kern="1200" smtClean="0"/>
                <a:t>카페모카</a:t>
              </a:r>
              <a:endParaRPr lang="ko-KR" sz="2400" kern="1200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495282" y="4597867"/>
              <a:ext cx="3692721" cy="634789"/>
            </a:xfrm>
            <a:custGeom>
              <a:avLst/>
              <a:gdLst>
                <a:gd name="connsiteX0" fmla="*/ 0 w 3692721"/>
                <a:gd name="connsiteY0" fmla="*/ 63479 h 634789"/>
                <a:gd name="connsiteX1" fmla="*/ 63479 w 3692721"/>
                <a:gd name="connsiteY1" fmla="*/ 0 h 634789"/>
                <a:gd name="connsiteX2" fmla="*/ 3629242 w 3692721"/>
                <a:gd name="connsiteY2" fmla="*/ 0 h 634789"/>
                <a:gd name="connsiteX3" fmla="*/ 3692721 w 3692721"/>
                <a:gd name="connsiteY3" fmla="*/ 63479 h 634789"/>
                <a:gd name="connsiteX4" fmla="*/ 3692721 w 3692721"/>
                <a:gd name="connsiteY4" fmla="*/ 571310 h 634789"/>
                <a:gd name="connsiteX5" fmla="*/ 3629242 w 3692721"/>
                <a:gd name="connsiteY5" fmla="*/ 634789 h 634789"/>
                <a:gd name="connsiteX6" fmla="*/ 63479 w 3692721"/>
                <a:gd name="connsiteY6" fmla="*/ 634789 h 634789"/>
                <a:gd name="connsiteX7" fmla="*/ 0 w 3692721"/>
                <a:gd name="connsiteY7" fmla="*/ 571310 h 634789"/>
                <a:gd name="connsiteX8" fmla="*/ 0 w 3692721"/>
                <a:gd name="connsiteY8" fmla="*/ 63479 h 63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2721" h="634789">
                  <a:moveTo>
                    <a:pt x="0" y="63479"/>
                  </a:moveTo>
                  <a:cubicBezTo>
                    <a:pt x="0" y="28421"/>
                    <a:pt x="28421" y="0"/>
                    <a:pt x="63479" y="0"/>
                  </a:cubicBezTo>
                  <a:lnTo>
                    <a:pt x="3629242" y="0"/>
                  </a:lnTo>
                  <a:cubicBezTo>
                    <a:pt x="3664300" y="0"/>
                    <a:pt x="3692721" y="28421"/>
                    <a:pt x="3692721" y="63479"/>
                  </a:cubicBezTo>
                  <a:lnTo>
                    <a:pt x="3692721" y="571310"/>
                  </a:lnTo>
                  <a:cubicBezTo>
                    <a:pt x="3692721" y="606368"/>
                    <a:pt x="3664300" y="634789"/>
                    <a:pt x="3629242" y="634789"/>
                  </a:cubicBezTo>
                  <a:lnTo>
                    <a:pt x="63479" y="634789"/>
                  </a:lnTo>
                  <a:cubicBezTo>
                    <a:pt x="28421" y="634789"/>
                    <a:pt x="0" y="606368"/>
                    <a:pt x="0" y="571310"/>
                  </a:cubicBezTo>
                  <a:lnTo>
                    <a:pt x="0" y="63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552" tIns="64312" rIns="79552" bIns="64312" numCol="1" spcCol="1270" anchor="ctr" anchorCtr="0">
              <a:noAutofit/>
            </a:bodyPr>
            <a:lstStyle/>
            <a:p>
              <a:pPr lvl="0" algn="ctr" defTabSz="10668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2400" kern="1200" smtClean="0"/>
                <a:t>카페비엔나</a:t>
              </a:r>
              <a:endParaRPr lang="ko-KR" sz="2400" kern="1200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6495282" y="5330316"/>
              <a:ext cx="3692721" cy="634789"/>
            </a:xfrm>
            <a:custGeom>
              <a:avLst/>
              <a:gdLst>
                <a:gd name="connsiteX0" fmla="*/ 0 w 3692721"/>
                <a:gd name="connsiteY0" fmla="*/ 63479 h 634789"/>
                <a:gd name="connsiteX1" fmla="*/ 63479 w 3692721"/>
                <a:gd name="connsiteY1" fmla="*/ 0 h 634789"/>
                <a:gd name="connsiteX2" fmla="*/ 3629242 w 3692721"/>
                <a:gd name="connsiteY2" fmla="*/ 0 h 634789"/>
                <a:gd name="connsiteX3" fmla="*/ 3692721 w 3692721"/>
                <a:gd name="connsiteY3" fmla="*/ 63479 h 634789"/>
                <a:gd name="connsiteX4" fmla="*/ 3692721 w 3692721"/>
                <a:gd name="connsiteY4" fmla="*/ 571310 h 634789"/>
                <a:gd name="connsiteX5" fmla="*/ 3629242 w 3692721"/>
                <a:gd name="connsiteY5" fmla="*/ 634789 h 634789"/>
                <a:gd name="connsiteX6" fmla="*/ 63479 w 3692721"/>
                <a:gd name="connsiteY6" fmla="*/ 634789 h 634789"/>
                <a:gd name="connsiteX7" fmla="*/ 0 w 3692721"/>
                <a:gd name="connsiteY7" fmla="*/ 571310 h 634789"/>
                <a:gd name="connsiteX8" fmla="*/ 0 w 3692721"/>
                <a:gd name="connsiteY8" fmla="*/ 63479 h 63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2721" h="634789">
                  <a:moveTo>
                    <a:pt x="0" y="63479"/>
                  </a:moveTo>
                  <a:cubicBezTo>
                    <a:pt x="0" y="28421"/>
                    <a:pt x="28421" y="0"/>
                    <a:pt x="63479" y="0"/>
                  </a:cubicBezTo>
                  <a:lnTo>
                    <a:pt x="3629242" y="0"/>
                  </a:lnTo>
                  <a:cubicBezTo>
                    <a:pt x="3664300" y="0"/>
                    <a:pt x="3692721" y="28421"/>
                    <a:pt x="3692721" y="63479"/>
                  </a:cubicBezTo>
                  <a:lnTo>
                    <a:pt x="3692721" y="571310"/>
                  </a:lnTo>
                  <a:cubicBezTo>
                    <a:pt x="3692721" y="606368"/>
                    <a:pt x="3664300" y="634789"/>
                    <a:pt x="3629242" y="634789"/>
                  </a:cubicBezTo>
                  <a:lnTo>
                    <a:pt x="63479" y="634789"/>
                  </a:lnTo>
                  <a:cubicBezTo>
                    <a:pt x="28421" y="634789"/>
                    <a:pt x="0" y="606368"/>
                    <a:pt x="0" y="571310"/>
                  </a:cubicBezTo>
                  <a:lnTo>
                    <a:pt x="0" y="634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552" tIns="64312" rIns="79552" bIns="64312" numCol="1" spcCol="1270" anchor="ctr" anchorCtr="0">
              <a:noAutofit/>
            </a:bodyPr>
            <a:lstStyle/>
            <a:p>
              <a:pPr lvl="0" algn="ctr" defTabSz="10668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2400" kern="1200" smtClean="0"/>
                <a:t>카페라떼</a:t>
              </a:r>
              <a:endParaRPr lang="ko-KR" sz="2400" kern="1200"/>
            </a:p>
          </p:txBody>
        </p:sp>
      </p:grpSp>
      <p:pic>
        <p:nvPicPr>
          <p:cNvPr id="8" name="그림 7"/>
          <p:cNvPicPr>
            <a:picLocks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03" y="2101843"/>
            <a:ext cx="1822433" cy="1822433"/>
          </a:xfrm>
          <a:prstGeom prst="flowChartMagneticTap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18" y="4396827"/>
            <a:ext cx="1822433" cy="1822433"/>
          </a:xfrm>
          <a:prstGeom prst="flowChartMagneticTap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03" y="4396827"/>
            <a:ext cx="1822433" cy="1822433"/>
          </a:xfrm>
          <a:prstGeom prst="flowChartMagneticTap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17" y="2101842"/>
            <a:ext cx="1822433" cy="1822433"/>
          </a:xfrm>
          <a:prstGeom prst="flowChartMagneticTap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3" name="꺾인 연결선 12"/>
          <p:cNvCxnSpPr>
            <a:endCxn id="11" idx="1"/>
          </p:cNvCxnSpPr>
          <p:nvPr/>
        </p:nvCxnSpPr>
        <p:spPr>
          <a:xfrm flipV="1">
            <a:off x="7363272" y="3013059"/>
            <a:ext cx="1192245" cy="5127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0" idx="3"/>
          </p:cNvCxnSpPr>
          <p:nvPr/>
        </p:nvCxnSpPr>
        <p:spPr>
          <a:xfrm rot="10800000" flipV="1">
            <a:off x="3746736" y="5074508"/>
            <a:ext cx="1187602" cy="2335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8" idx="3"/>
          </p:cNvCxnSpPr>
          <p:nvPr/>
        </p:nvCxnSpPr>
        <p:spPr>
          <a:xfrm rot="16200000" flipV="1">
            <a:off x="2959705" y="3800091"/>
            <a:ext cx="2761664" cy="11876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9" idx="1"/>
          </p:cNvCxnSpPr>
          <p:nvPr/>
        </p:nvCxnSpPr>
        <p:spPr>
          <a:xfrm>
            <a:off x="7363272" y="4333103"/>
            <a:ext cx="1192246" cy="9749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ko-KR" altLang="en-US" b="1" dirty="0" smtClean="0">
                <a:ln w="0"/>
                <a:solidFill>
                  <a:schemeClr val="accent3"/>
                </a:solidFill>
              </a:rPr>
              <a:t>그림레이아웃</a:t>
            </a:r>
            <a:endParaRPr lang="ko-KR" altLang="en-US" b="1" dirty="0">
              <a:ln w="0"/>
              <a:solidFill>
                <a:schemeClr val="accent3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71875" y="3001378"/>
            <a:ext cx="1068810" cy="106881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직선 연결선 34"/>
          <p:cNvSpPr/>
          <p:nvPr/>
        </p:nvSpPr>
        <p:spPr>
          <a:xfrm>
            <a:off x="2371875" y="3001378"/>
            <a:ext cx="106" cy="213762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직사각형 36"/>
          <p:cNvSpPr/>
          <p:nvPr/>
        </p:nvSpPr>
        <p:spPr>
          <a:xfrm>
            <a:off x="3440900" y="3001378"/>
            <a:ext cx="1068810" cy="106881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직선 연결선 37"/>
          <p:cNvSpPr/>
          <p:nvPr/>
        </p:nvSpPr>
        <p:spPr>
          <a:xfrm>
            <a:off x="3440900" y="3001378"/>
            <a:ext cx="106" cy="213762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직사각형 39"/>
          <p:cNvSpPr/>
          <p:nvPr/>
        </p:nvSpPr>
        <p:spPr>
          <a:xfrm>
            <a:off x="4509925" y="3001378"/>
            <a:ext cx="1068810" cy="1068810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8000" b="-18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직선 연결선 40"/>
          <p:cNvSpPr/>
          <p:nvPr/>
        </p:nvSpPr>
        <p:spPr>
          <a:xfrm>
            <a:off x="4509925" y="3001378"/>
            <a:ext cx="106" cy="213762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직사각형 42"/>
          <p:cNvSpPr/>
          <p:nvPr/>
        </p:nvSpPr>
        <p:spPr>
          <a:xfrm>
            <a:off x="5578949" y="3001378"/>
            <a:ext cx="1068810" cy="106881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직선 연결선 43"/>
          <p:cNvSpPr/>
          <p:nvPr/>
        </p:nvSpPr>
        <p:spPr>
          <a:xfrm>
            <a:off x="5578949" y="3001378"/>
            <a:ext cx="106" cy="213762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직사각형 45"/>
          <p:cNvSpPr/>
          <p:nvPr/>
        </p:nvSpPr>
        <p:spPr>
          <a:xfrm>
            <a:off x="6647974" y="3001378"/>
            <a:ext cx="1068810" cy="106881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직선 연결선 46"/>
          <p:cNvSpPr/>
          <p:nvPr/>
        </p:nvSpPr>
        <p:spPr>
          <a:xfrm>
            <a:off x="6647974" y="3001378"/>
            <a:ext cx="106" cy="213762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직사각형 48"/>
          <p:cNvSpPr/>
          <p:nvPr/>
        </p:nvSpPr>
        <p:spPr>
          <a:xfrm>
            <a:off x="7716999" y="3001378"/>
            <a:ext cx="1068810" cy="1068810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직선 연결선 49"/>
          <p:cNvSpPr/>
          <p:nvPr/>
        </p:nvSpPr>
        <p:spPr>
          <a:xfrm>
            <a:off x="7716999" y="3001378"/>
            <a:ext cx="106" cy="213762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직사각형 51"/>
          <p:cNvSpPr/>
          <p:nvPr/>
        </p:nvSpPr>
        <p:spPr>
          <a:xfrm>
            <a:off x="8786024" y="3001378"/>
            <a:ext cx="1068810" cy="1068810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7000" b="-17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직선 연결선 52"/>
          <p:cNvSpPr/>
          <p:nvPr/>
        </p:nvSpPr>
        <p:spPr>
          <a:xfrm>
            <a:off x="8786024" y="3001378"/>
            <a:ext cx="106" cy="213762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326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ko-KR" altLang="en-US" b="1" dirty="0" smtClean="0">
                <a:ln w="0"/>
                <a:solidFill>
                  <a:schemeClr val="accent3"/>
                </a:solidFill>
              </a:rPr>
              <a:t>하이퍼링크</a:t>
            </a:r>
            <a:endParaRPr lang="ko-KR" altLang="en-US" b="1" dirty="0">
              <a:ln w="0"/>
              <a:solidFill>
                <a:schemeClr val="accent3"/>
              </a:solidFill>
            </a:endParaRPr>
          </a:p>
        </p:txBody>
      </p:sp>
      <p:pic>
        <p:nvPicPr>
          <p:cNvPr id="2054" name="Picture 6" descr="9월 우리나라] 우리나라 지도 관련활동 자료공유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3" b="98542" l="9753" r="88187">
                        <a14:foregroundMark x1="71566" y1="56268" x2="71566" y2="56268"/>
                        <a14:foregroundMark x1="75687" y1="57726" x2="75687" y2="57726"/>
                        <a14:foregroundMark x1="40797" y1="96210" x2="40797" y2="962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34"/>
          <a:stretch/>
        </p:blipFill>
        <p:spPr bwMode="auto">
          <a:xfrm>
            <a:off x="3696344" y="1690688"/>
            <a:ext cx="397948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>
            <a:hlinkClick r:id="rId5"/>
          </p:cNvPr>
          <p:cNvSpPr/>
          <p:nvPr/>
        </p:nvSpPr>
        <p:spPr>
          <a:xfrm>
            <a:off x="6674644" y="4445793"/>
            <a:ext cx="64294" cy="70355"/>
          </a:xfrm>
          <a:custGeom>
            <a:avLst/>
            <a:gdLst>
              <a:gd name="connsiteX0" fmla="*/ 57150 w 128588"/>
              <a:gd name="connsiteY0" fmla="*/ 83344 h 87024"/>
              <a:gd name="connsiteX1" fmla="*/ 57150 w 128588"/>
              <a:gd name="connsiteY1" fmla="*/ 83344 h 87024"/>
              <a:gd name="connsiteX2" fmla="*/ 38100 w 128588"/>
              <a:gd name="connsiteY2" fmla="*/ 76200 h 87024"/>
              <a:gd name="connsiteX3" fmla="*/ 23813 w 128588"/>
              <a:gd name="connsiteY3" fmla="*/ 71438 h 87024"/>
              <a:gd name="connsiteX4" fmla="*/ 7144 w 128588"/>
              <a:gd name="connsiteY4" fmla="*/ 54769 h 87024"/>
              <a:gd name="connsiteX5" fmla="*/ 0 w 128588"/>
              <a:gd name="connsiteY5" fmla="*/ 47625 h 87024"/>
              <a:gd name="connsiteX6" fmla="*/ 4763 w 128588"/>
              <a:gd name="connsiteY6" fmla="*/ 23813 h 87024"/>
              <a:gd name="connsiteX7" fmla="*/ 19050 w 128588"/>
              <a:gd name="connsiteY7" fmla="*/ 11906 h 87024"/>
              <a:gd name="connsiteX8" fmla="*/ 28575 w 128588"/>
              <a:gd name="connsiteY8" fmla="*/ 9525 h 87024"/>
              <a:gd name="connsiteX9" fmla="*/ 45244 w 128588"/>
              <a:gd name="connsiteY9" fmla="*/ 4763 h 87024"/>
              <a:gd name="connsiteX10" fmla="*/ 73819 w 128588"/>
              <a:gd name="connsiteY10" fmla="*/ 2381 h 87024"/>
              <a:gd name="connsiteX11" fmla="*/ 80963 w 128588"/>
              <a:gd name="connsiteY11" fmla="*/ 0 h 87024"/>
              <a:gd name="connsiteX12" fmla="*/ 111919 w 128588"/>
              <a:gd name="connsiteY12" fmla="*/ 4763 h 87024"/>
              <a:gd name="connsiteX13" fmla="*/ 119063 w 128588"/>
              <a:gd name="connsiteY13" fmla="*/ 11906 h 87024"/>
              <a:gd name="connsiteX14" fmla="*/ 126207 w 128588"/>
              <a:gd name="connsiteY14" fmla="*/ 16669 h 87024"/>
              <a:gd name="connsiteX15" fmla="*/ 128588 w 128588"/>
              <a:gd name="connsiteY15" fmla="*/ 35719 h 87024"/>
              <a:gd name="connsiteX16" fmla="*/ 126207 w 128588"/>
              <a:gd name="connsiteY16" fmla="*/ 64294 h 87024"/>
              <a:gd name="connsiteX17" fmla="*/ 116682 w 128588"/>
              <a:gd name="connsiteY17" fmla="*/ 73819 h 87024"/>
              <a:gd name="connsiteX18" fmla="*/ 102394 w 128588"/>
              <a:gd name="connsiteY18" fmla="*/ 80963 h 87024"/>
              <a:gd name="connsiteX19" fmla="*/ 57150 w 128588"/>
              <a:gd name="connsiteY19" fmla="*/ 83344 h 8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588" h="87024">
                <a:moveTo>
                  <a:pt x="57150" y="83344"/>
                </a:moveTo>
                <a:lnTo>
                  <a:pt x="57150" y="83344"/>
                </a:lnTo>
                <a:lnTo>
                  <a:pt x="38100" y="76200"/>
                </a:lnTo>
                <a:cubicBezTo>
                  <a:pt x="33373" y="74512"/>
                  <a:pt x="27940" y="74295"/>
                  <a:pt x="23813" y="71438"/>
                </a:cubicBezTo>
                <a:cubicBezTo>
                  <a:pt x="17352" y="66965"/>
                  <a:pt x="12700" y="60325"/>
                  <a:pt x="7144" y="54769"/>
                </a:cubicBezTo>
                <a:lnTo>
                  <a:pt x="0" y="47625"/>
                </a:lnTo>
                <a:cubicBezTo>
                  <a:pt x="1588" y="39688"/>
                  <a:pt x="1857" y="31368"/>
                  <a:pt x="4763" y="23813"/>
                </a:cubicBezTo>
                <a:cubicBezTo>
                  <a:pt x="5892" y="20879"/>
                  <a:pt x="15936" y="13241"/>
                  <a:pt x="19050" y="11906"/>
                </a:cubicBezTo>
                <a:cubicBezTo>
                  <a:pt x="22058" y="10617"/>
                  <a:pt x="25428" y="10424"/>
                  <a:pt x="28575" y="9525"/>
                </a:cubicBezTo>
                <a:cubicBezTo>
                  <a:pt x="34726" y="7768"/>
                  <a:pt x="38627" y="5590"/>
                  <a:pt x="45244" y="4763"/>
                </a:cubicBezTo>
                <a:cubicBezTo>
                  <a:pt x="54728" y="3577"/>
                  <a:pt x="64294" y="3175"/>
                  <a:pt x="73819" y="2381"/>
                </a:cubicBezTo>
                <a:cubicBezTo>
                  <a:pt x="76200" y="1587"/>
                  <a:pt x="78453" y="0"/>
                  <a:pt x="80963" y="0"/>
                </a:cubicBezTo>
                <a:cubicBezTo>
                  <a:pt x="94681" y="0"/>
                  <a:pt x="100414" y="1886"/>
                  <a:pt x="111919" y="4763"/>
                </a:cubicBezTo>
                <a:cubicBezTo>
                  <a:pt x="114300" y="7144"/>
                  <a:pt x="116476" y="9750"/>
                  <a:pt x="119063" y="11906"/>
                </a:cubicBezTo>
                <a:cubicBezTo>
                  <a:pt x="121262" y="13738"/>
                  <a:pt x="125144" y="14012"/>
                  <a:pt x="126207" y="16669"/>
                </a:cubicBezTo>
                <a:cubicBezTo>
                  <a:pt x="128584" y="22611"/>
                  <a:pt x="127794" y="29369"/>
                  <a:pt x="128588" y="35719"/>
                </a:cubicBezTo>
                <a:cubicBezTo>
                  <a:pt x="127794" y="45244"/>
                  <a:pt x="129058" y="55171"/>
                  <a:pt x="126207" y="64294"/>
                </a:cubicBezTo>
                <a:cubicBezTo>
                  <a:pt x="124868" y="68580"/>
                  <a:pt x="120091" y="70897"/>
                  <a:pt x="116682" y="73819"/>
                </a:cubicBezTo>
                <a:cubicBezTo>
                  <a:pt x="110808" y="78853"/>
                  <a:pt x="109307" y="78658"/>
                  <a:pt x="102394" y="80963"/>
                </a:cubicBezTo>
                <a:cubicBezTo>
                  <a:pt x="36978" y="78539"/>
                  <a:pt x="53265" y="93746"/>
                  <a:pt x="57150" y="8334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>
            <a:hlinkClick r:id="rId6" tooltip="경기도청 홈페이지로 이동"/>
          </p:cNvPr>
          <p:cNvSpPr/>
          <p:nvPr/>
        </p:nvSpPr>
        <p:spPr>
          <a:xfrm>
            <a:off x="4995863" y="4302919"/>
            <a:ext cx="723900" cy="728662"/>
          </a:xfrm>
          <a:custGeom>
            <a:avLst/>
            <a:gdLst>
              <a:gd name="connsiteX0" fmla="*/ 481012 w 723900"/>
              <a:gd name="connsiteY0" fmla="*/ 728662 h 728662"/>
              <a:gd name="connsiteX1" fmla="*/ 723900 w 723900"/>
              <a:gd name="connsiteY1" fmla="*/ 519112 h 728662"/>
              <a:gd name="connsiteX2" fmla="*/ 597693 w 723900"/>
              <a:gd name="connsiteY2" fmla="*/ 335756 h 728662"/>
              <a:gd name="connsiteX3" fmla="*/ 604837 w 723900"/>
              <a:gd name="connsiteY3" fmla="*/ 221456 h 728662"/>
              <a:gd name="connsiteX4" fmla="*/ 485775 w 723900"/>
              <a:gd name="connsiteY4" fmla="*/ 150019 h 728662"/>
              <a:gd name="connsiteX5" fmla="*/ 369093 w 723900"/>
              <a:gd name="connsiteY5" fmla="*/ 14287 h 728662"/>
              <a:gd name="connsiteX6" fmla="*/ 240506 w 723900"/>
              <a:gd name="connsiteY6" fmla="*/ 0 h 728662"/>
              <a:gd name="connsiteX7" fmla="*/ 242887 w 723900"/>
              <a:gd name="connsiteY7" fmla="*/ 52387 h 728662"/>
              <a:gd name="connsiteX8" fmla="*/ 73818 w 723900"/>
              <a:gd name="connsiteY8" fmla="*/ 133350 h 728662"/>
              <a:gd name="connsiteX9" fmla="*/ 0 w 723900"/>
              <a:gd name="connsiteY9" fmla="*/ 283369 h 728662"/>
              <a:gd name="connsiteX10" fmla="*/ 119062 w 723900"/>
              <a:gd name="connsiteY10" fmla="*/ 288131 h 728662"/>
              <a:gd name="connsiteX11" fmla="*/ 159543 w 723900"/>
              <a:gd name="connsiteY11" fmla="*/ 402431 h 728662"/>
              <a:gd name="connsiteX12" fmla="*/ 71437 w 723900"/>
              <a:gd name="connsiteY12" fmla="*/ 623887 h 728662"/>
              <a:gd name="connsiteX13" fmla="*/ 173831 w 723900"/>
              <a:gd name="connsiteY13" fmla="*/ 700087 h 728662"/>
              <a:gd name="connsiteX14" fmla="*/ 338137 w 723900"/>
              <a:gd name="connsiteY14" fmla="*/ 721519 h 728662"/>
              <a:gd name="connsiteX15" fmla="*/ 481012 w 723900"/>
              <a:gd name="connsiteY15" fmla="*/ 728662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3900" h="728662">
                <a:moveTo>
                  <a:pt x="481012" y="728662"/>
                </a:moveTo>
                <a:lnTo>
                  <a:pt x="723900" y="519112"/>
                </a:lnTo>
                <a:lnTo>
                  <a:pt x="597693" y="335756"/>
                </a:lnTo>
                <a:lnTo>
                  <a:pt x="604837" y="221456"/>
                </a:lnTo>
                <a:lnTo>
                  <a:pt x="485775" y="150019"/>
                </a:lnTo>
                <a:lnTo>
                  <a:pt x="369093" y="14287"/>
                </a:lnTo>
                <a:lnTo>
                  <a:pt x="240506" y="0"/>
                </a:lnTo>
                <a:lnTo>
                  <a:pt x="242887" y="52387"/>
                </a:lnTo>
                <a:lnTo>
                  <a:pt x="73818" y="133350"/>
                </a:lnTo>
                <a:lnTo>
                  <a:pt x="0" y="283369"/>
                </a:lnTo>
                <a:lnTo>
                  <a:pt x="119062" y="288131"/>
                </a:lnTo>
                <a:lnTo>
                  <a:pt x="159543" y="402431"/>
                </a:lnTo>
                <a:lnTo>
                  <a:pt x="71437" y="623887"/>
                </a:lnTo>
                <a:lnTo>
                  <a:pt x="173831" y="700087"/>
                </a:lnTo>
                <a:lnTo>
                  <a:pt x="338137" y="721519"/>
                </a:lnTo>
                <a:lnTo>
                  <a:pt x="481012" y="728662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>
            <a:hlinkClick r:id="rId7" action="ppaction://hlinksldjump" tooltip="목차로이동"/>
          </p:cNvPr>
          <p:cNvSpPr/>
          <p:nvPr/>
        </p:nvSpPr>
        <p:spPr>
          <a:xfrm>
            <a:off x="5473864" y="4877092"/>
            <a:ext cx="641263" cy="623233"/>
          </a:xfrm>
          <a:custGeom>
            <a:avLst/>
            <a:gdLst>
              <a:gd name="connsiteX0" fmla="*/ 203036 w 641263"/>
              <a:gd name="connsiteY0" fmla="*/ 16377 h 623233"/>
              <a:gd name="connsiteX1" fmla="*/ 424492 w 641263"/>
              <a:gd name="connsiteY1" fmla="*/ 9233 h 623233"/>
              <a:gd name="connsiteX2" fmla="*/ 638805 w 641263"/>
              <a:gd name="connsiteY2" fmla="*/ 71146 h 623233"/>
              <a:gd name="connsiteX3" fmla="*/ 538792 w 641263"/>
              <a:gd name="connsiteY3" fmla="*/ 166396 h 623233"/>
              <a:gd name="connsiteX4" fmla="*/ 507836 w 641263"/>
              <a:gd name="connsiteY4" fmla="*/ 235452 h 623233"/>
              <a:gd name="connsiteX5" fmla="*/ 305430 w 641263"/>
              <a:gd name="connsiteY5" fmla="*/ 275933 h 623233"/>
              <a:gd name="connsiteX6" fmla="*/ 255424 w 641263"/>
              <a:gd name="connsiteY6" fmla="*/ 478339 h 623233"/>
              <a:gd name="connsiteX7" fmla="*/ 312574 w 641263"/>
              <a:gd name="connsiteY7" fmla="*/ 511677 h 623233"/>
              <a:gd name="connsiteX8" fmla="*/ 291142 w 641263"/>
              <a:gd name="connsiteY8" fmla="*/ 606927 h 623233"/>
              <a:gd name="connsiteX9" fmla="*/ 114930 w 641263"/>
              <a:gd name="connsiteY9" fmla="*/ 611689 h 623233"/>
              <a:gd name="connsiteX10" fmla="*/ 114930 w 641263"/>
              <a:gd name="connsiteY10" fmla="*/ 490246 h 623233"/>
              <a:gd name="connsiteX11" fmla="*/ 41111 w 641263"/>
              <a:gd name="connsiteY11" fmla="*/ 368802 h 623233"/>
              <a:gd name="connsiteX12" fmla="*/ 7774 w 641263"/>
              <a:gd name="connsiteY12" fmla="*/ 159252 h 623233"/>
              <a:gd name="connsiteX13" fmla="*/ 203036 w 641263"/>
              <a:gd name="connsiteY13" fmla="*/ 16377 h 62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1263" h="623233">
                <a:moveTo>
                  <a:pt x="203036" y="16377"/>
                </a:moveTo>
                <a:cubicBezTo>
                  <a:pt x="272489" y="-8626"/>
                  <a:pt x="351864" y="105"/>
                  <a:pt x="424492" y="9233"/>
                </a:cubicBezTo>
                <a:cubicBezTo>
                  <a:pt x="497120" y="18361"/>
                  <a:pt x="619755" y="44952"/>
                  <a:pt x="638805" y="71146"/>
                </a:cubicBezTo>
                <a:cubicBezTo>
                  <a:pt x="657855" y="97340"/>
                  <a:pt x="560620" y="139012"/>
                  <a:pt x="538792" y="166396"/>
                </a:cubicBezTo>
                <a:cubicBezTo>
                  <a:pt x="516964" y="193780"/>
                  <a:pt x="546730" y="217196"/>
                  <a:pt x="507836" y="235452"/>
                </a:cubicBezTo>
                <a:cubicBezTo>
                  <a:pt x="468942" y="253708"/>
                  <a:pt x="347499" y="235452"/>
                  <a:pt x="305430" y="275933"/>
                </a:cubicBezTo>
                <a:cubicBezTo>
                  <a:pt x="263361" y="316414"/>
                  <a:pt x="254233" y="439048"/>
                  <a:pt x="255424" y="478339"/>
                </a:cubicBezTo>
                <a:cubicBezTo>
                  <a:pt x="256615" y="517630"/>
                  <a:pt x="306621" y="490246"/>
                  <a:pt x="312574" y="511677"/>
                </a:cubicBezTo>
                <a:cubicBezTo>
                  <a:pt x="318527" y="533108"/>
                  <a:pt x="324083" y="590258"/>
                  <a:pt x="291142" y="606927"/>
                </a:cubicBezTo>
                <a:cubicBezTo>
                  <a:pt x="258201" y="623596"/>
                  <a:pt x="144298" y="631136"/>
                  <a:pt x="114930" y="611689"/>
                </a:cubicBezTo>
                <a:cubicBezTo>
                  <a:pt x="85562" y="592242"/>
                  <a:pt x="127233" y="530727"/>
                  <a:pt x="114930" y="490246"/>
                </a:cubicBezTo>
                <a:cubicBezTo>
                  <a:pt x="102627" y="449765"/>
                  <a:pt x="58970" y="423968"/>
                  <a:pt x="41111" y="368802"/>
                </a:cubicBezTo>
                <a:cubicBezTo>
                  <a:pt x="23252" y="313636"/>
                  <a:pt x="-16832" y="216402"/>
                  <a:pt x="7774" y="159252"/>
                </a:cubicBezTo>
                <a:cubicBezTo>
                  <a:pt x="32380" y="102102"/>
                  <a:pt x="133583" y="41380"/>
                  <a:pt x="203036" y="16377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>
            <a:hlinkClick r:id="rId8" action="ppaction://hlinkfile" tooltip="강원도 특산물"/>
          </p:cNvPr>
          <p:cNvSpPr/>
          <p:nvPr/>
        </p:nvSpPr>
        <p:spPr>
          <a:xfrm>
            <a:off x="5141119" y="3947570"/>
            <a:ext cx="1231106" cy="1005430"/>
          </a:xfrm>
          <a:custGeom>
            <a:avLst/>
            <a:gdLst>
              <a:gd name="connsiteX0" fmla="*/ 92869 w 1231106"/>
              <a:gd name="connsiteY0" fmla="*/ 341061 h 1005430"/>
              <a:gd name="connsiteX1" fmla="*/ 14287 w 1231106"/>
              <a:gd name="connsiteY1" fmla="*/ 236286 h 1005430"/>
              <a:gd name="connsiteX2" fmla="*/ 0 w 1231106"/>
              <a:gd name="connsiteY2" fmla="*/ 221999 h 1005430"/>
              <a:gd name="connsiteX3" fmla="*/ 4762 w 1231106"/>
              <a:gd name="connsiteY3" fmla="*/ 188661 h 1005430"/>
              <a:gd name="connsiteX4" fmla="*/ 9525 w 1231106"/>
              <a:gd name="connsiteY4" fmla="*/ 179136 h 1005430"/>
              <a:gd name="connsiteX5" fmla="*/ 28575 w 1231106"/>
              <a:gd name="connsiteY5" fmla="*/ 174374 h 1005430"/>
              <a:gd name="connsiteX6" fmla="*/ 57150 w 1231106"/>
              <a:gd name="connsiteY6" fmla="*/ 164849 h 1005430"/>
              <a:gd name="connsiteX7" fmla="*/ 78581 w 1231106"/>
              <a:gd name="connsiteY7" fmla="*/ 157705 h 1005430"/>
              <a:gd name="connsiteX8" fmla="*/ 90487 w 1231106"/>
              <a:gd name="connsiteY8" fmla="*/ 155324 h 1005430"/>
              <a:gd name="connsiteX9" fmla="*/ 97631 w 1231106"/>
              <a:gd name="connsiteY9" fmla="*/ 150561 h 1005430"/>
              <a:gd name="connsiteX10" fmla="*/ 109537 w 1231106"/>
              <a:gd name="connsiteY10" fmla="*/ 148180 h 1005430"/>
              <a:gd name="connsiteX11" fmla="*/ 116681 w 1231106"/>
              <a:gd name="connsiteY11" fmla="*/ 141036 h 1005430"/>
              <a:gd name="connsiteX12" fmla="*/ 123825 w 1231106"/>
              <a:gd name="connsiteY12" fmla="*/ 136274 h 1005430"/>
              <a:gd name="connsiteX13" fmla="*/ 142875 w 1231106"/>
              <a:gd name="connsiteY13" fmla="*/ 119605 h 1005430"/>
              <a:gd name="connsiteX14" fmla="*/ 154781 w 1231106"/>
              <a:gd name="connsiteY14" fmla="*/ 105318 h 1005430"/>
              <a:gd name="connsiteX15" fmla="*/ 166687 w 1231106"/>
              <a:gd name="connsiteY15" fmla="*/ 88649 h 1005430"/>
              <a:gd name="connsiteX16" fmla="*/ 180975 w 1231106"/>
              <a:gd name="connsiteY16" fmla="*/ 81505 h 1005430"/>
              <a:gd name="connsiteX17" fmla="*/ 197644 w 1231106"/>
              <a:gd name="connsiteY17" fmla="*/ 67218 h 1005430"/>
              <a:gd name="connsiteX18" fmla="*/ 221456 w 1231106"/>
              <a:gd name="connsiteY18" fmla="*/ 45786 h 1005430"/>
              <a:gd name="connsiteX19" fmla="*/ 230981 w 1231106"/>
              <a:gd name="connsiteY19" fmla="*/ 43405 h 1005430"/>
              <a:gd name="connsiteX20" fmla="*/ 238125 w 1231106"/>
              <a:gd name="connsiteY20" fmla="*/ 38643 h 1005430"/>
              <a:gd name="connsiteX21" fmla="*/ 264319 w 1231106"/>
              <a:gd name="connsiteY21" fmla="*/ 31499 h 1005430"/>
              <a:gd name="connsiteX22" fmla="*/ 273844 w 1231106"/>
              <a:gd name="connsiteY22" fmla="*/ 29118 h 1005430"/>
              <a:gd name="connsiteX23" fmla="*/ 278606 w 1231106"/>
              <a:gd name="connsiteY23" fmla="*/ 21974 h 1005430"/>
              <a:gd name="connsiteX24" fmla="*/ 297656 w 1231106"/>
              <a:gd name="connsiteY24" fmla="*/ 31499 h 1005430"/>
              <a:gd name="connsiteX25" fmla="*/ 300037 w 1231106"/>
              <a:gd name="connsiteY25" fmla="*/ 38643 h 1005430"/>
              <a:gd name="connsiteX26" fmla="*/ 302419 w 1231106"/>
              <a:gd name="connsiteY26" fmla="*/ 48168 h 1005430"/>
              <a:gd name="connsiteX27" fmla="*/ 309562 w 1231106"/>
              <a:gd name="connsiteY27" fmla="*/ 60074 h 1005430"/>
              <a:gd name="connsiteX28" fmla="*/ 335756 w 1231106"/>
              <a:gd name="connsiteY28" fmla="*/ 67218 h 1005430"/>
              <a:gd name="connsiteX29" fmla="*/ 366712 w 1231106"/>
              <a:gd name="connsiteY29" fmla="*/ 71980 h 1005430"/>
              <a:gd name="connsiteX30" fmla="*/ 378619 w 1231106"/>
              <a:gd name="connsiteY30" fmla="*/ 76743 h 1005430"/>
              <a:gd name="connsiteX31" fmla="*/ 388144 w 1231106"/>
              <a:gd name="connsiteY31" fmla="*/ 79124 h 1005430"/>
              <a:gd name="connsiteX32" fmla="*/ 397669 w 1231106"/>
              <a:gd name="connsiteY32" fmla="*/ 83886 h 1005430"/>
              <a:gd name="connsiteX33" fmla="*/ 411956 w 1231106"/>
              <a:gd name="connsiteY33" fmla="*/ 81505 h 1005430"/>
              <a:gd name="connsiteX34" fmla="*/ 419100 w 1231106"/>
              <a:gd name="connsiteY34" fmla="*/ 76743 h 1005430"/>
              <a:gd name="connsiteX35" fmla="*/ 431006 w 1231106"/>
              <a:gd name="connsiteY35" fmla="*/ 67218 h 1005430"/>
              <a:gd name="connsiteX36" fmla="*/ 438150 w 1231106"/>
              <a:gd name="connsiteY36" fmla="*/ 62455 h 1005430"/>
              <a:gd name="connsiteX37" fmla="*/ 445294 w 1231106"/>
              <a:gd name="connsiteY37" fmla="*/ 55311 h 1005430"/>
              <a:gd name="connsiteX38" fmla="*/ 461962 w 1231106"/>
              <a:gd name="connsiteY38" fmla="*/ 48168 h 1005430"/>
              <a:gd name="connsiteX39" fmla="*/ 469106 w 1231106"/>
              <a:gd name="connsiteY39" fmla="*/ 41024 h 1005430"/>
              <a:gd name="connsiteX40" fmla="*/ 471487 w 1231106"/>
              <a:gd name="connsiteY40" fmla="*/ 29118 h 1005430"/>
              <a:gd name="connsiteX41" fmla="*/ 473869 w 1231106"/>
              <a:gd name="connsiteY41" fmla="*/ 21974 h 1005430"/>
              <a:gd name="connsiteX42" fmla="*/ 476250 w 1231106"/>
              <a:gd name="connsiteY42" fmla="*/ 7686 h 1005430"/>
              <a:gd name="connsiteX43" fmla="*/ 538162 w 1231106"/>
              <a:gd name="connsiteY43" fmla="*/ 2924 h 1005430"/>
              <a:gd name="connsiteX44" fmla="*/ 545306 w 1231106"/>
              <a:gd name="connsiteY44" fmla="*/ 10068 h 1005430"/>
              <a:gd name="connsiteX45" fmla="*/ 559594 w 1231106"/>
              <a:gd name="connsiteY45" fmla="*/ 19593 h 1005430"/>
              <a:gd name="connsiteX46" fmla="*/ 566737 w 1231106"/>
              <a:gd name="connsiteY46" fmla="*/ 29118 h 1005430"/>
              <a:gd name="connsiteX47" fmla="*/ 573881 w 1231106"/>
              <a:gd name="connsiteY47" fmla="*/ 36261 h 1005430"/>
              <a:gd name="connsiteX48" fmla="*/ 578644 w 1231106"/>
              <a:gd name="connsiteY48" fmla="*/ 45786 h 1005430"/>
              <a:gd name="connsiteX49" fmla="*/ 607219 w 1231106"/>
              <a:gd name="connsiteY49" fmla="*/ 79124 h 1005430"/>
              <a:gd name="connsiteX50" fmla="*/ 623887 w 1231106"/>
              <a:gd name="connsiteY50" fmla="*/ 88649 h 1005430"/>
              <a:gd name="connsiteX51" fmla="*/ 628650 w 1231106"/>
              <a:gd name="connsiteY51" fmla="*/ 95793 h 1005430"/>
              <a:gd name="connsiteX52" fmla="*/ 650081 w 1231106"/>
              <a:gd name="connsiteY52" fmla="*/ 107699 h 1005430"/>
              <a:gd name="connsiteX53" fmla="*/ 661987 w 1231106"/>
              <a:gd name="connsiteY53" fmla="*/ 117224 h 1005430"/>
              <a:gd name="connsiteX54" fmla="*/ 673894 w 1231106"/>
              <a:gd name="connsiteY54" fmla="*/ 124368 h 1005430"/>
              <a:gd name="connsiteX55" fmla="*/ 688181 w 1231106"/>
              <a:gd name="connsiteY55" fmla="*/ 138655 h 1005430"/>
              <a:gd name="connsiteX56" fmla="*/ 695325 w 1231106"/>
              <a:gd name="connsiteY56" fmla="*/ 145799 h 1005430"/>
              <a:gd name="connsiteX57" fmla="*/ 704850 w 1231106"/>
              <a:gd name="connsiteY57" fmla="*/ 150561 h 1005430"/>
              <a:gd name="connsiteX58" fmla="*/ 711994 w 1231106"/>
              <a:gd name="connsiteY58" fmla="*/ 157705 h 1005430"/>
              <a:gd name="connsiteX59" fmla="*/ 771525 w 1231106"/>
              <a:gd name="connsiteY59" fmla="*/ 164849 h 1005430"/>
              <a:gd name="connsiteX60" fmla="*/ 776287 w 1231106"/>
              <a:gd name="connsiteY60" fmla="*/ 171993 h 1005430"/>
              <a:gd name="connsiteX61" fmla="*/ 783431 w 1231106"/>
              <a:gd name="connsiteY61" fmla="*/ 179136 h 1005430"/>
              <a:gd name="connsiteX62" fmla="*/ 785812 w 1231106"/>
              <a:gd name="connsiteY62" fmla="*/ 186280 h 1005430"/>
              <a:gd name="connsiteX63" fmla="*/ 790575 w 1231106"/>
              <a:gd name="connsiteY63" fmla="*/ 193424 h 1005430"/>
              <a:gd name="connsiteX64" fmla="*/ 795337 w 1231106"/>
              <a:gd name="connsiteY64" fmla="*/ 207711 h 1005430"/>
              <a:gd name="connsiteX65" fmla="*/ 797719 w 1231106"/>
              <a:gd name="connsiteY65" fmla="*/ 217236 h 1005430"/>
              <a:gd name="connsiteX66" fmla="*/ 804862 w 1231106"/>
              <a:gd name="connsiteY66" fmla="*/ 231524 h 1005430"/>
              <a:gd name="connsiteX67" fmla="*/ 809625 w 1231106"/>
              <a:gd name="connsiteY67" fmla="*/ 248193 h 1005430"/>
              <a:gd name="connsiteX68" fmla="*/ 814387 w 1231106"/>
              <a:gd name="connsiteY68" fmla="*/ 264861 h 1005430"/>
              <a:gd name="connsiteX69" fmla="*/ 819150 w 1231106"/>
              <a:gd name="connsiteY69" fmla="*/ 326774 h 1005430"/>
              <a:gd name="connsiteX70" fmla="*/ 821531 w 1231106"/>
              <a:gd name="connsiteY70" fmla="*/ 341061 h 1005430"/>
              <a:gd name="connsiteX71" fmla="*/ 826294 w 1231106"/>
              <a:gd name="connsiteY71" fmla="*/ 352968 h 1005430"/>
              <a:gd name="connsiteX72" fmla="*/ 835819 w 1231106"/>
              <a:gd name="connsiteY72" fmla="*/ 400593 h 1005430"/>
              <a:gd name="connsiteX73" fmla="*/ 840581 w 1231106"/>
              <a:gd name="connsiteY73" fmla="*/ 414880 h 1005430"/>
              <a:gd name="connsiteX74" fmla="*/ 850106 w 1231106"/>
              <a:gd name="connsiteY74" fmla="*/ 429168 h 1005430"/>
              <a:gd name="connsiteX75" fmla="*/ 864394 w 1231106"/>
              <a:gd name="connsiteY75" fmla="*/ 450599 h 1005430"/>
              <a:gd name="connsiteX76" fmla="*/ 876300 w 1231106"/>
              <a:gd name="connsiteY76" fmla="*/ 472030 h 1005430"/>
              <a:gd name="connsiteX77" fmla="*/ 892969 w 1231106"/>
              <a:gd name="connsiteY77" fmla="*/ 491080 h 1005430"/>
              <a:gd name="connsiteX78" fmla="*/ 935831 w 1231106"/>
              <a:gd name="connsiteY78" fmla="*/ 529180 h 1005430"/>
              <a:gd name="connsiteX79" fmla="*/ 954881 w 1231106"/>
              <a:gd name="connsiteY79" fmla="*/ 541086 h 1005430"/>
              <a:gd name="connsiteX80" fmla="*/ 978694 w 1231106"/>
              <a:gd name="connsiteY80" fmla="*/ 557755 h 1005430"/>
              <a:gd name="connsiteX81" fmla="*/ 997744 w 1231106"/>
              <a:gd name="connsiteY81" fmla="*/ 564899 h 1005430"/>
              <a:gd name="connsiteX82" fmla="*/ 1004887 w 1231106"/>
              <a:gd name="connsiteY82" fmla="*/ 569661 h 1005430"/>
              <a:gd name="connsiteX83" fmla="*/ 1023937 w 1231106"/>
              <a:gd name="connsiteY83" fmla="*/ 579186 h 1005430"/>
              <a:gd name="connsiteX84" fmla="*/ 1042987 w 1231106"/>
              <a:gd name="connsiteY84" fmla="*/ 591093 h 1005430"/>
              <a:gd name="connsiteX85" fmla="*/ 1081087 w 1231106"/>
              <a:gd name="connsiteY85" fmla="*/ 598236 h 1005430"/>
              <a:gd name="connsiteX86" fmla="*/ 1143000 w 1231106"/>
              <a:gd name="connsiteY86" fmla="*/ 607761 h 1005430"/>
              <a:gd name="connsiteX87" fmla="*/ 1154906 w 1231106"/>
              <a:gd name="connsiteY87" fmla="*/ 619668 h 1005430"/>
              <a:gd name="connsiteX88" fmla="*/ 1162050 w 1231106"/>
              <a:gd name="connsiteY88" fmla="*/ 629193 h 1005430"/>
              <a:gd name="connsiteX89" fmla="*/ 1164431 w 1231106"/>
              <a:gd name="connsiteY89" fmla="*/ 641099 h 1005430"/>
              <a:gd name="connsiteX90" fmla="*/ 1173956 w 1231106"/>
              <a:gd name="connsiteY90" fmla="*/ 688724 h 1005430"/>
              <a:gd name="connsiteX91" fmla="*/ 1181100 w 1231106"/>
              <a:gd name="connsiteY91" fmla="*/ 698249 h 1005430"/>
              <a:gd name="connsiteX92" fmla="*/ 1188244 w 1231106"/>
              <a:gd name="connsiteY92" fmla="*/ 714918 h 1005430"/>
              <a:gd name="connsiteX93" fmla="*/ 1195387 w 1231106"/>
              <a:gd name="connsiteY93" fmla="*/ 722061 h 1005430"/>
              <a:gd name="connsiteX94" fmla="*/ 1202531 w 1231106"/>
              <a:gd name="connsiteY94" fmla="*/ 745874 h 1005430"/>
              <a:gd name="connsiteX95" fmla="*/ 1207294 w 1231106"/>
              <a:gd name="connsiteY95" fmla="*/ 753018 h 1005430"/>
              <a:gd name="connsiteX96" fmla="*/ 1212056 w 1231106"/>
              <a:gd name="connsiteY96" fmla="*/ 791118 h 1005430"/>
              <a:gd name="connsiteX97" fmla="*/ 1214437 w 1231106"/>
              <a:gd name="connsiteY97" fmla="*/ 819693 h 1005430"/>
              <a:gd name="connsiteX98" fmla="*/ 1219200 w 1231106"/>
              <a:gd name="connsiteY98" fmla="*/ 836361 h 1005430"/>
              <a:gd name="connsiteX99" fmla="*/ 1226344 w 1231106"/>
              <a:gd name="connsiteY99" fmla="*/ 869699 h 1005430"/>
              <a:gd name="connsiteX100" fmla="*/ 1231106 w 1231106"/>
              <a:gd name="connsiteY100" fmla="*/ 883986 h 1005430"/>
              <a:gd name="connsiteX101" fmla="*/ 1228725 w 1231106"/>
              <a:gd name="connsiteY101" fmla="*/ 941136 h 1005430"/>
              <a:gd name="connsiteX102" fmla="*/ 1219200 w 1231106"/>
              <a:gd name="connsiteY102" fmla="*/ 948280 h 1005430"/>
              <a:gd name="connsiteX103" fmla="*/ 1209675 w 1231106"/>
              <a:gd name="connsiteY103" fmla="*/ 953043 h 1005430"/>
              <a:gd name="connsiteX104" fmla="*/ 1195387 w 1231106"/>
              <a:gd name="connsiteY104" fmla="*/ 964949 h 1005430"/>
              <a:gd name="connsiteX105" fmla="*/ 1185862 w 1231106"/>
              <a:gd name="connsiteY105" fmla="*/ 967330 h 1005430"/>
              <a:gd name="connsiteX106" fmla="*/ 1159669 w 1231106"/>
              <a:gd name="connsiteY106" fmla="*/ 979236 h 1005430"/>
              <a:gd name="connsiteX107" fmla="*/ 1135856 w 1231106"/>
              <a:gd name="connsiteY107" fmla="*/ 993524 h 1005430"/>
              <a:gd name="connsiteX108" fmla="*/ 1119187 w 1231106"/>
              <a:gd name="connsiteY108" fmla="*/ 995905 h 1005430"/>
              <a:gd name="connsiteX109" fmla="*/ 1088231 w 1231106"/>
              <a:gd name="connsiteY109" fmla="*/ 1005430 h 1005430"/>
              <a:gd name="connsiteX110" fmla="*/ 904875 w 1231106"/>
              <a:gd name="connsiteY110" fmla="*/ 1003049 h 1005430"/>
              <a:gd name="connsiteX111" fmla="*/ 862012 w 1231106"/>
              <a:gd name="connsiteY111" fmla="*/ 995905 h 1005430"/>
              <a:gd name="connsiteX112" fmla="*/ 823912 w 1231106"/>
              <a:gd name="connsiteY112" fmla="*/ 983999 h 1005430"/>
              <a:gd name="connsiteX113" fmla="*/ 788194 w 1231106"/>
              <a:gd name="connsiteY113" fmla="*/ 981618 h 1005430"/>
              <a:gd name="connsiteX114" fmla="*/ 762000 w 1231106"/>
              <a:gd name="connsiteY114" fmla="*/ 979236 h 1005430"/>
              <a:gd name="connsiteX115" fmla="*/ 731044 w 1231106"/>
              <a:gd name="connsiteY115" fmla="*/ 972093 h 1005430"/>
              <a:gd name="connsiteX116" fmla="*/ 671512 w 1231106"/>
              <a:gd name="connsiteY116" fmla="*/ 964949 h 1005430"/>
              <a:gd name="connsiteX117" fmla="*/ 640556 w 1231106"/>
              <a:gd name="connsiteY117" fmla="*/ 953043 h 1005430"/>
              <a:gd name="connsiteX118" fmla="*/ 619125 w 1231106"/>
              <a:gd name="connsiteY118" fmla="*/ 948280 h 1005430"/>
              <a:gd name="connsiteX119" fmla="*/ 604837 w 1231106"/>
              <a:gd name="connsiteY119" fmla="*/ 943518 h 1005430"/>
              <a:gd name="connsiteX120" fmla="*/ 585787 w 1231106"/>
              <a:gd name="connsiteY120" fmla="*/ 931611 h 1005430"/>
              <a:gd name="connsiteX121" fmla="*/ 559594 w 1231106"/>
              <a:gd name="connsiteY121" fmla="*/ 924468 h 1005430"/>
              <a:gd name="connsiteX122" fmla="*/ 535781 w 1231106"/>
              <a:gd name="connsiteY122" fmla="*/ 922086 h 1005430"/>
              <a:gd name="connsiteX123" fmla="*/ 516731 w 1231106"/>
              <a:gd name="connsiteY123" fmla="*/ 919705 h 1005430"/>
              <a:gd name="connsiteX124" fmla="*/ 538162 w 1231106"/>
              <a:gd name="connsiteY124" fmla="*/ 907799 h 1005430"/>
              <a:gd name="connsiteX125" fmla="*/ 571500 w 1231106"/>
              <a:gd name="connsiteY125" fmla="*/ 891130 h 1005430"/>
              <a:gd name="connsiteX126" fmla="*/ 592931 w 1231106"/>
              <a:gd name="connsiteY126" fmla="*/ 879224 h 1005430"/>
              <a:gd name="connsiteX127" fmla="*/ 619125 w 1231106"/>
              <a:gd name="connsiteY127" fmla="*/ 860174 h 1005430"/>
              <a:gd name="connsiteX128" fmla="*/ 631031 w 1231106"/>
              <a:gd name="connsiteY128" fmla="*/ 843505 h 1005430"/>
              <a:gd name="connsiteX129" fmla="*/ 628650 w 1231106"/>
              <a:gd name="connsiteY129" fmla="*/ 762543 h 1005430"/>
              <a:gd name="connsiteX130" fmla="*/ 614362 w 1231106"/>
              <a:gd name="connsiteY130" fmla="*/ 757780 h 1005430"/>
              <a:gd name="connsiteX131" fmla="*/ 590550 w 1231106"/>
              <a:gd name="connsiteY131" fmla="*/ 741111 h 1005430"/>
              <a:gd name="connsiteX132" fmla="*/ 583406 w 1231106"/>
              <a:gd name="connsiteY132" fmla="*/ 736349 h 1005430"/>
              <a:gd name="connsiteX133" fmla="*/ 564356 w 1231106"/>
              <a:gd name="connsiteY133" fmla="*/ 722061 h 1005430"/>
              <a:gd name="connsiteX134" fmla="*/ 557212 w 1231106"/>
              <a:gd name="connsiteY134" fmla="*/ 719680 h 1005430"/>
              <a:gd name="connsiteX135" fmla="*/ 542925 w 1231106"/>
              <a:gd name="connsiteY135" fmla="*/ 710155 h 1005430"/>
              <a:gd name="connsiteX136" fmla="*/ 523875 w 1231106"/>
              <a:gd name="connsiteY136" fmla="*/ 703011 h 1005430"/>
              <a:gd name="connsiteX137" fmla="*/ 504825 w 1231106"/>
              <a:gd name="connsiteY137" fmla="*/ 693486 h 1005430"/>
              <a:gd name="connsiteX138" fmla="*/ 492919 w 1231106"/>
              <a:gd name="connsiteY138" fmla="*/ 683961 h 1005430"/>
              <a:gd name="connsiteX139" fmla="*/ 483394 w 1231106"/>
              <a:gd name="connsiteY139" fmla="*/ 679199 h 1005430"/>
              <a:gd name="connsiteX140" fmla="*/ 471487 w 1231106"/>
              <a:gd name="connsiteY140" fmla="*/ 662530 h 1005430"/>
              <a:gd name="connsiteX141" fmla="*/ 464344 w 1231106"/>
              <a:gd name="connsiteY141" fmla="*/ 657768 h 1005430"/>
              <a:gd name="connsiteX142" fmla="*/ 452437 w 1231106"/>
              <a:gd name="connsiteY142" fmla="*/ 641099 h 1005430"/>
              <a:gd name="connsiteX143" fmla="*/ 442912 w 1231106"/>
              <a:gd name="connsiteY143" fmla="*/ 629193 h 1005430"/>
              <a:gd name="connsiteX144" fmla="*/ 438150 w 1231106"/>
              <a:gd name="connsiteY144" fmla="*/ 612524 h 1005430"/>
              <a:gd name="connsiteX145" fmla="*/ 440531 w 1231106"/>
              <a:gd name="connsiteY145" fmla="*/ 541086 h 1005430"/>
              <a:gd name="connsiteX146" fmla="*/ 442912 w 1231106"/>
              <a:gd name="connsiteY146" fmla="*/ 533943 h 1005430"/>
              <a:gd name="connsiteX147" fmla="*/ 416719 w 1231106"/>
              <a:gd name="connsiteY147" fmla="*/ 531561 h 1005430"/>
              <a:gd name="connsiteX148" fmla="*/ 409575 w 1231106"/>
              <a:gd name="connsiteY148" fmla="*/ 526799 h 1005430"/>
              <a:gd name="connsiteX149" fmla="*/ 388144 w 1231106"/>
              <a:gd name="connsiteY149" fmla="*/ 519655 h 1005430"/>
              <a:gd name="connsiteX150" fmla="*/ 369094 w 1231106"/>
              <a:gd name="connsiteY150" fmla="*/ 512511 h 1005430"/>
              <a:gd name="connsiteX151" fmla="*/ 352425 w 1231106"/>
              <a:gd name="connsiteY151" fmla="*/ 500605 h 1005430"/>
              <a:gd name="connsiteX152" fmla="*/ 342900 w 1231106"/>
              <a:gd name="connsiteY152" fmla="*/ 493461 h 1005430"/>
              <a:gd name="connsiteX153" fmla="*/ 335756 w 1231106"/>
              <a:gd name="connsiteY153" fmla="*/ 488699 h 1005430"/>
              <a:gd name="connsiteX154" fmla="*/ 328612 w 1231106"/>
              <a:gd name="connsiteY154" fmla="*/ 481555 h 1005430"/>
              <a:gd name="connsiteX155" fmla="*/ 321469 w 1231106"/>
              <a:gd name="connsiteY155" fmla="*/ 476793 h 1005430"/>
              <a:gd name="connsiteX156" fmla="*/ 314325 w 1231106"/>
              <a:gd name="connsiteY156" fmla="*/ 467268 h 1005430"/>
              <a:gd name="connsiteX157" fmla="*/ 307181 w 1231106"/>
              <a:gd name="connsiteY157" fmla="*/ 460124 h 1005430"/>
              <a:gd name="connsiteX158" fmla="*/ 297656 w 1231106"/>
              <a:gd name="connsiteY158" fmla="*/ 441074 h 1005430"/>
              <a:gd name="connsiteX159" fmla="*/ 278606 w 1231106"/>
              <a:gd name="connsiteY159" fmla="*/ 419643 h 1005430"/>
              <a:gd name="connsiteX160" fmla="*/ 269081 w 1231106"/>
              <a:gd name="connsiteY160" fmla="*/ 407736 h 1005430"/>
              <a:gd name="connsiteX161" fmla="*/ 261937 w 1231106"/>
              <a:gd name="connsiteY161" fmla="*/ 391068 h 1005430"/>
              <a:gd name="connsiteX162" fmla="*/ 254794 w 1231106"/>
              <a:gd name="connsiteY162" fmla="*/ 383924 h 1005430"/>
              <a:gd name="connsiteX163" fmla="*/ 240506 w 1231106"/>
              <a:gd name="connsiteY163" fmla="*/ 367255 h 1005430"/>
              <a:gd name="connsiteX164" fmla="*/ 235744 w 1231106"/>
              <a:gd name="connsiteY164" fmla="*/ 350586 h 1005430"/>
              <a:gd name="connsiteX165" fmla="*/ 228600 w 1231106"/>
              <a:gd name="connsiteY165" fmla="*/ 345824 h 1005430"/>
              <a:gd name="connsiteX166" fmla="*/ 223837 w 1231106"/>
              <a:gd name="connsiteY166" fmla="*/ 336299 h 1005430"/>
              <a:gd name="connsiteX167" fmla="*/ 197644 w 1231106"/>
              <a:gd name="connsiteY167" fmla="*/ 322011 h 1005430"/>
              <a:gd name="connsiteX168" fmla="*/ 190500 w 1231106"/>
              <a:gd name="connsiteY168" fmla="*/ 317249 h 1005430"/>
              <a:gd name="connsiteX169" fmla="*/ 173831 w 1231106"/>
              <a:gd name="connsiteY169" fmla="*/ 314868 h 1005430"/>
              <a:gd name="connsiteX170" fmla="*/ 133350 w 1231106"/>
              <a:gd name="connsiteY170" fmla="*/ 310105 h 1005430"/>
              <a:gd name="connsiteX171" fmla="*/ 126206 w 1231106"/>
              <a:gd name="connsiteY171" fmla="*/ 307724 h 1005430"/>
              <a:gd name="connsiteX172" fmla="*/ 102394 w 1231106"/>
              <a:gd name="connsiteY172" fmla="*/ 302961 h 1005430"/>
              <a:gd name="connsiteX173" fmla="*/ 95250 w 1231106"/>
              <a:gd name="connsiteY173" fmla="*/ 300580 h 1005430"/>
              <a:gd name="connsiteX174" fmla="*/ 92869 w 1231106"/>
              <a:gd name="connsiteY174" fmla="*/ 341061 h 100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231106" h="1005430">
                <a:moveTo>
                  <a:pt x="92869" y="341061"/>
                </a:moveTo>
                <a:cubicBezTo>
                  <a:pt x="79375" y="330345"/>
                  <a:pt x="42091" y="269943"/>
                  <a:pt x="14287" y="236286"/>
                </a:cubicBezTo>
                <a:cubicBezTo>
                  <a:pt x="-5000" y="212939"/>
                  <a:pt x="6742" y="248970"/>
                  <a:pt x="0" y="221999"/>
                </a:cubicBezTo>
                <a:cubicBezTo>
                  <a:pt x="1587" y="210886"/>
                  <a:pt x="2327" y="199619"/>
                  <a:pt x="4762" y="188661"/>
                </a:cubicBezTo>
                <a:cubicBezTo>
                  <a:pt x="5532" y="185196"/>
                  <a:pt x="6481" y="180962"/>
                  <a:pt x="9525" y="179136"/>
                </a:cubicBezTo>
                <a:cubicBezTo>
                  <a:pt x="15138" y="175769"/>
                  <a:pt x="28575" y="174374"/>
                  <a:pt x="28575" y="174374"/>
                </a:cubicBezTo>
                <a:cubicBezTo>
                  <a:pt x="50658" y="161123"/>
                  <a:pt x="29393" y="171788"/>
                  <a:pt x="57150" y="164849"/>
                </a:cubicBezTo>
                <a:cubicBezTo>
                  <a:pt x="64455" y="163023"/>
                  <a:pt x="71197" y="159182"/>
                  <a:pt x="78581" y="157705"/>
                </a:cubicBezTo>
                <a:lnTo>
                  <a:pt x="90487" y="155324"/>
                </a:lnTo>
                <a:cubicBezTo>
                  <a:pt x="92868" y="153736"/>
                  <a:pt x="94951" y="151566"/>
                  <a:pt x="97631" y="150561"/>
                </a:cubicBezTo>
                <a:cubicBezTo>
                  <a:pt x="101421" y="149140"/>
                  <a:pt x="105917" y="149990"/>
                  <a:pt x="109537" y="148180"/>
                </a:cubicBezTo>
                <a:cubicBezTo>
                  <a:pt x="112549" y="146674"/>
                  <a:pt x="114094" y="143192"/>
                  <a:pt x="116681" y="141036"/>
                </a:cubicBezTo>
                <a:cubicBezTo>
                  <a:pt x="118880" y="139204"/>
                  <a:pt x="121652" y="138136"/>
                  <a:pt x="123825" y="136274"/>
                </a:cubicBezTo>
                <a:cubicBezTo>
                  <a:pt x="152614" y="111599"/>
                  <a:pt x="115211" y="140353"/>
                  <a:pt x="142875" y="119605"/>
                </a:cubicBezTo>
                <a:cubicBezTo>
                  <a:pt x="154694" y="101874"/>
                  <a:pt x="139507" y="123645"/>
                  <a:pt x="154781" y="105318"/>
                </a:cubicBezTo>
                <a:cubicBezTo>
                  <a:pt x="161541" y="97207"/>
                  <a:pt x="158111" y="97226"/>
                  <a:pt x="166687" y="88649"/>
                </a:cubicBezTo>
                <a:cubicBezTo>
                  <a:pt x="171304" y="84032"/>
                  <a:pt x="175164" y="83442"/>
                  <a:pt x="180975" y="81505"/>
                </a:cubicBezTo>
                <a:cubicBezTo>
                  <a:pt x="206489" y="55991"/>
                  <a:pt x="167084" y="94723"/>
                  <a:pt x="197644" y="67218"/>
                </a:cubicBezTo>
                <a:cubicBezTo>
                  <a:pt x="203194" y="62223"/>
                  <a:pt x="213345" y="49842"/>
                  <a:pt x="221456" y="45786"/>
                </a:cubicBezTo>
                <a:cubicBezTo>
                  <a:pt x="224383" y="44322"/>
                  <a:pt x="227806" y="44199"/>
                  <a:pt x="230981" y="43405"/>
                </a:cubicBezTo>
                <a:cubicBezTo>
                  <a:pt x="233362" y="41818"/>
                  <a:pt x="235510" y="39805"/>
                  <a:pt x="238125" y="38643"/>
                </a:cubicBezTo>
                <a:cubicBezTo>
                  <a:pt x="249280" y="33685"/>
                  <a:pt x="253110" y="33989"/>
                  <a:pt x="264319" y="31499"/>
                </a:cubicBezTo>
                <a:cubicBezTo>
                  <a:pt x="267514" y="30789"/>
                  <a:pt x="270669" y="29912"/>
                  <a:pt x="273844" y="29118"/>
                </a:cubicBezTo>
                <a:cubicBezTo>
                  <a:pt x="275431" y="26737"/>
                  <a:pt x="275854" y="22760"/>
                  <a:pt x="278606" y="21974"/>
                </a:cubicBezTo>
                <a:cubicBezTo>
                  <a:pt x="288069" y="19270"/>
                  <a:pt x="292431" y="26274"/>
                  <a:pt x="297656" y="31499"/>
                </a:cubicBezTo>
                <a:cubicBezTo>
                  <a:pt x="298450" y="33880"/>
                  <a:pt x="299347" y="36229"/>
                  <a:pt x="300037" y="38643"/>
                </a:cubicBezTo>
                <a:cubicBezTo>
                  <a:pt x="300936" y="41790"/>
                  <a:pt x="301090" y="45177"/>
                  <a:pt x="302419" y="48168"/>
                </a:cubicBezTo>
                <a:cubicBezTo>
                  <a:pt x="304299" y="52397"/>
                  <a:pt x="306550" y="56560"/>
                  <a:pt x="309562" y="60074"/>
                </a:cubicBezTo>
                <a:cubicBezTo>
                  <a:pt x="316075" y="67673"/>
                  <a:pt x="327184" y="66075"/>
                  <a:pt x="335756" y="67218"/>
                </a:cubicBezTo>
                <a:cubicBezTo>
                  <a:pt x="351091" y="69263"/>
                  <a:pt x="352147" y="69553"/>
                  <a:pt x="366712" y="71980"/>
                </a:cubicBezTo>
                <a:cubicBezTo>
                  <a:pt x="370681" y="73568"/>
                  <a:pt x="374564" y="75391"/>
                  <a:pt x="378619" y="76743"/>
                </a:cubicBezTo>
                <a:cubicBezTo>
                  <a:pt x="381724" y="77778"/>
                  <a:pt x="385080" y="77975"/>
                  <a:pt x="388144" y="79124"/>
                </a:cubicBezTo>
                <a:cubicBezTo>
                  <a:pt x="391468" y="80370"/>
                  <a:pt x="394494" y="82299"/>
                  <a:pt x="397669" y="83886"/>
                </a:cubicBezTo>
                <a:cubicBezTo>
                  <a:pt x="402431" y="83092"/>
                  <a:pt x="407376" y="83032"/>
                  <a:pt x="411956" y="81505"/>
                </a:cubicBezTo>
                <a:cubicBezTo>
                  <a:pt x="414671" y="80600"/>
                  <a:pt x="416810" y="78460"/>
                  <a:pt x="419100" y="76743"/>
                </a:cubicBezTo>
                <a:cubicBezTo>
                  <a:pt x="423166" y="73694"/>
                  <a:pt x="426940" y="70268"/>
                  <a:pt x="431006" y="67218"/>
                </a:cubicBezTo>
                <a:cubicBezTo>
                  <a:pt x="433296" y="65501"/>
                  <a:pt x="435951" y="64287"/>
                  <a:pt x="438150" y="62455"/>
                </a:cubicBezTo>
                <a:cubicBezTo>
                  <a:pt x="440737" y="60299"/>
                  <a:pt x="442554" y="57268"/>
                  <a:pt x="445294" y="55311"/>
                </a:cubicBezTo>
                <a:cubicBezTo>
                  <a:pt x="450442" y="51634"/>
                  <a:pt x="456133" y="50111"/>
                  <a:pt x="461962" y="48168"/>
                </a:cubicBezTo>
                <a:cubicBezTo>
                  <a:pt x="464343" y="45787"/>
                  <a:pt x="467600" y="44036"/>
                  <a:pt x="469106" y="41024"/>
                </a:cubicBezTo>
                <a:cubicBezTo>
                  <a:pt x="470916" y="37404"/>
                  <a:pt x="470505" y="33044"/>
                  <a:pt x="471487" y="29118"/>
                </a:cubicBezTo>
                <a:cubicBezTo>
                  <a:pt x="472096" y="26683"/>
                  <a:pt x="473075" y="24355"/>
                  <a:pt x="473869" y="21974"/>
                </a:cubicBezTo>
                <a:cubicBezTo>
                  <a:pt x="474663" y="17211"/>
                  <a:pt x="471886" y="9753"/>
                  <a:pt x="476250" y="7686"/>
                </a:cubicBezTo>
                <a:cubicBezTo>
                  <a:pt x="500205" y="-3661"/>
                  <a:pt x="515882" y="139"/>
                  <a:pt x="538162" y="2924"/>
                </a:cubicBezTo>
                <a:cubicBezTo>
                  <a:pt x="540543" y="5305"/>
                  <a:pt x="542648" y="8000"/>
                  <a:pt x="545306" y="10068"/>
                </a:cubicBezTo>
                <a:cubicBezTo>
                  <a:pt x="549824" y="13582"/>
                  <a:pt x="559594" y="19593"/>
                  <a:pt x="559594" y="19593"/>
                </a:cubicBezTo>
                <a:cubicBezTo>
                  <a:pt x="561975" y="22768"/>
                  <a:pt x="564154" y="26105"/>
                  <a:pt x="566737" y="29118"/>
                </a:cubicBezTo>
                <a:cubicBezTo>
                  <a:pt x="568929" y="31675"/>
                  <a:pt x="571924" y="33521"/>
                  <a:pt x="573881" y="36261"/>
                </a:cubicBezTo>
                <a:cubicBezTo>
                  <a:pt x="575944" y="39150"/>
                  <a:pt x="576818" y="42742"/>
                  <a:pt x="578644" y="45786"/>
                </a:cubicBezTo>
                <a:cubicBezTo>
                  <a:pt x="584769" y="55994"/>
                  <a:pt x="597271" y="74150"/>
                  <a:pt x="607219" y="79124"/>
                </a:cubicBezTo>
                <a:cubicBezTo>
                  <a:pt x="619304" y="85166"/>
                  <a:pt x="613791" y="81917"/>
                  <a:pt x="623887" y="88649"/>
                </a:cubicBezTo>
                <a:cubicBezTo>
                  <a:pt x="625475" y="91030"/>
                  <a:pt x="626477" y="93930"/>
                  <a:pt x="628650" y="95793"/>
                </a:cubicBezTo>
                <a:cubicBezTo>
                  <a:pt x="639001" y="104665"/>
                  <a:pt x="639944" y="100941"/>
                  <a:pt x="650081" y="107699"/>
                </a:cubicBezTo>
                <a:cubicBezTo>
                  <a:pt x="654310" y="110518"/>
                  <a:pt x="657823" y="114309"/>
                  <a:pt x="661987" y="117224"/>
                </a:cubicBezTo>
                <a:cubicBezTo>
                  <a:pt x="665779" y="119878"/>
                  <a:pt x="670312" y="121437"/>
                  <a:pt x="673894" y="124368"/>
                </a:cubicBezTo>
                <a:cubicBezTo>
                  <a:pt x="679107" y="128633"/>
                  <a:pt x="683419" y="133893"/>
                  <a:pt x="688181" y="138655"/>
                </a:cubicBezTo>
                <a:cubicBezTo>
                  <a:pt x="690562" y="141036"/>
                  <a:pt x="692313" y="144293"/>
                  <a:pt x="695325" y="145799"/>
                </a:cubicBezTo>
                <a:lnTo>
                  <a:pt x="704850" y="150561"/>
                </a:lnTo>
                <a:cubicBezTo>
                  <a:pt x="707231" y="152942"/>
                  <a:pt x="709254" y="155747"/>
                  <a:pt x="711994" y="157705"/>
                </a:cubicBezTo>
                <a:cubicBezTo>
                  <a:pt x="728587" y="169557"/>
                  <a:pt x="754913" y="164058"/>
                  <a:pt x="771525" y="164849"/>
                </a:cubicBezTo>
                <a:cubicBezTo>
                  <a:pt x="773112" y="167230"/>
                  <a:pt x="774455" y="169794"/>
                  <a:pt x="776287" y="171993"/>
                </a:cubicBezTo>
                <a:cubicBezTo>
                  <a:pt x="778443" y="174580"/>
                  <a:pt x="781563" y="176334"/>
                  <a:pt x="783431" y="179136"/>
                </a:cubicBezTo>
                <a:cubicBezTo>
                  <a:pt x="784823" y="181225"/>
                  <a:pt x="784689" y="184035"/>
                  <a:pt x="785812" y="186280"/>
                </a:cubicBezTo>
                <a:cubicBezTo>
                  <a:pt x="787092" y="188840"/>
                  <a:pt x="788987" y="191043"/>
                  <a:pt x="790575" y="193424"/>
                </a:cubicBezTo>
                <a:cubicBezTo>
                  <a:pt x="792162" y="198186"/>
                  <a:pt x="794119" y="202841"/>
                  <a:pt x="795337" y="207711"/>
                </a:cubicBezTo>
                <a:cubicBezTo>
                  <a:pt x="796131" y="210886"/>
                  <a:pt x="796504" y="214197"/>
                  <a:pt x="797719" y="217236"/>
                </a:cubicBezTo>
                <a:cubicBezTo>
                  <a:pt x="799696" y="222180"/>
                  <a:pt x="802700" y="226658"/>
                  <a:pt x="804862" y="231524"/>
                </a:cubicBezTo>
                <a:cubicBezTo>
                  <a:pt x="807012" y="236362"/>
                  <a:pt x="808287" y="243286"/>
                  <a:pt x="809625" y="248193"/>
                </a:cubicBezTo>
                <a:cubicBezTo>
                  <a:pt x="811145" y="253768"/>
                  <a:pt x="812800" y="259305"/>
                  <a:pt x="814387" y="264861"/>
                </a:cubicBezTo>
                <a:cubicBezTo>
                  <a:pt x="815975" y="285499"/>
                  <a:pt x="817218" y="306166"/>
                  <a:pt x="819150" y="326774"/>
                </a:cubicBezTo>
                <a:cubicBezTo>
                  <a:pt x="819601" y="331581"/>
                  <a:pt x="820261" y="336403"/>
                  <a:pt x="821531" y="341061"/>
                </a:cubicBezTo>
                <a:cubicBezTo>
                  <a:pt x="822656" y="345185"/>
                  <a:pt x="824706" y="348999"/>
                  <a:pt x="826294" y="352968"/>
                </a:cubicBezTo>
                <a:cubicBezTo>
                  <a:pt x="829430" y="374924"/>
                  <a:pt x="828813" y="373971"/>
                  <a:pt x="835819" y="400593"/>
                </a:cubicBezTo>
                <a:cubicBezTo>
                  <a:pt x="837097" y="405448"/>
                  <a:pt x="838336" y="410390"/>
                  <a:pt x="840581" y="414880"/>
                </a:cubicBezTo>
                <a:cubicBezTo>
                  <a:pt x="843141" y="420000"/>
                  <a:pt x="847222" y="424224"/>
                  <a:pt x="850106" y="429168"/>
                </a:cubicBezTo>
                <a:cubicBezTo>
                  <a:pt x="862215" y="449926"/>
                  <a:pt x="851297" y="437502"/>
                  <a:pt x="864394" y="450599"/>
                </a:cubicBezTo>
                <a:cubicBezTo>
                  <a:pt x="867624" y="457059"/>
                  <a:pt x="872026" y="466474"/>
                  <a:pt x="876300" y="472030"/>
                </a:cubicBezTo>
                <a:cubicBezTo>
                  <a:pt x="881445" y="478718"/>
                  <a:pt x="887186" y="484936"/>
                  <a:pt x="892969" y="491080"/>
                </a:cubicBezTo>
                <a:cubicBezTo>
                  <a:pt x="909303" y="508435"/>
                  <a:pt x="916724" y="515693"/>
                  <a:pt x="935831" y="529180"/>
                </a:cubicBezTo>
                <a:cubicBezTo>
                  <a:pt x="941949" y="533498"/>
                  <a:pt x="948650" y="536932"/>
                  <a:pt x="954881" y="541086"/>
                </a:cubicBezTo>
                <a:cubicBezTo>
                  <a:pt x="966492" y="548826"/>
                  <a:pt x="964700" y="550122"/>
                  <a:pt x="978694" y="557755"/>
                </a:cubicBezTo>
                <a:cubicBezTo>
                  <a:pt x="983174" y="560198"/>
                  <a:pt x="992274" y="563076"/>
                  <a:pt x="997744" y="564899"/>
                </a:cubicBezTo>
                <a:cubicBezTo>
                  <a:pt x="1000125" y="566486"/>
                  <a:pt x="1002375" y="568291"/>
                  <a:pt x="1004887" y="569661"/>
                </a:cubicBezTo>
                <a:cubicBezTo>
                  <a:pt x="1011120" y="573061"/>
                  <a:pt x="1017917" y="575423"/>
                  <a:pt x="1023937" y="579186"/>
                </a:cubicBezTo>
                <a:cubicBezTo>
                  <a:pt x="1030287" y="583155"/>
                  <a:pt x="1036127" y="588091"/>
                  <a:pt x="1042987" y="591093"/>
                </a:cubicBezTo>
                <a:cubicBezTo>
                  <a:pt x="1054473" y="596118"/>
                  <a:pt x="1069008" y="596303"/>
                  <a:pt x="1081087" y="598236"/>
                </a:cubicBezTo>
                <a:cubicBezTo>
                  <a:pt x="1144672" y="608410"/>
                  <a:pt x="1099544" y="602933"/>
                  <a:pt x="1143000" y="607761"/>
                </a:cubicBezTo>
                <a:cubicBezTo>
                  <a:pt x="1155696" y="626807"/>
                  <a:pt x="1139034" y="603796"/>
                  <a:pt x="1154906" y="619668"/>
                </a:cubicBezTo>
                <a:cubicBezTo>
                  <a:pt x="1157712" y="622474"/>
                  <a:pt x="1159669" y="626018"/>
                  <a:pt x="1162050" y="629193"/>
                </a:cubicBezTo>
                <a:cubicBezTo>
                  <a:pt x="1162844" y="633162"/>
                  <a:pt x="1163800" y="637101"/>
                  <a:pt x="1164431" y="641099"/>
                </a:cubicBezTo>
                <a:cubicBezTo>
                  <a:pt x="1166455" y="653917"/>
                  <a:pt x="1167187" y="675186"/>
                  <a:pt x="1173956" y="688724"/>
                </a:cubicBezTo>
                <a:cubicBezTo>
                  <a:pt x="1175731" y="692274"/>
                  <a:pt x="1178719" y="695074"/>
                  <a:pt x="1181100" y="698249"/>
                </a:cubicBezTo>
                <a:cubicBezTo>
                  <a:pt x="1183044" y="704081"/>
                  <a:pt x="1184564" y="709766"/>
                  <a:pt x="1188244" y="714918"/>
                </a:cubicBezTo>
                <a:cubicBezTo>
                  <a:pt x="1190201" y="717658"/>
                  <a:pt x="1193006" y="719680"/>
                  <a:pt x="1195387" y="722061"/>
                </a:cubicBezTo>
                <a:cubicBezTo>
                  <a:pt x="1197618" y="733212"/>
                  <a:pt x="1197311" y="735434"/>
                  <a:pt x="1202531" y="745874"/>
                </a:cubicBezTo>
                <a:cubicBezTo>
                  <a:pt x="1203811" y="748434"/>
                  <a:pt x="1205706" y="750637"/>
                  <a:pt x="1207294" y="753018"/>
                </a:cubicBezTo>
                <a:cubicBezTo>
                  <a:pt x="1209688" y="769774"/>
                  <a:pt x="1210341" y="773108"/>
                  <a:pt x="1212056" y="791118"/>
                </a:cubicBezTo>
                <a:cubicBezTo>
                  <a:pt x="1212962" y="800633"/>
                  <a:pt x="1213251" y="810209"/>
                  <a:pt x="1214437" y="819693"/>
                </a:cubicBezTo>
                <a:cubicBezTo>
                  <a:pt x="1215035" y="824473"/>
                  <a:pt x="1217619" y="831619"/>
                  <a:pt x="1219200" y="836361"/>
                </a:cubicBezTo>
                <a:cubicBezTo>
                  <a:pt x="1222553" y="866545"/>
                  <a:pt x="1218614" y="848441"/>
                  <a:pt x="1226344" y="869699"/>
                </a:cubicBezTo>
                <a:cubicBezTo>
                  <a:pt x="1228060" y="874417"/>
                  <a:pt x="1231106" y="883986"/>
                  <a:pt x="1231106" y="883986"/>
                </a:cubicBezTo>
                <a:cubicBezTo>
                  <a:pt x="1230312" y="903036"/>
                  <a:pt x="1232197" y="922388"/>
                  <a:pt x="1228725" y="941136"/>
                </a:cubicBezTo>
                <a:cubicBezTo>
                  <a:pt x="1228002" y="945038"/>
                  <a:pt x="1222565" y="946176"/>
                  <a:pt x="1219200" y="948280"/>
                </a:cubicBezTo>
                <a:cubicBezTo>
                  <a:pt x="1216190" y="950161"/>
                  <a:pt x="1212564" y="950980"/>
                  <a:pt x="1209675" y="953043"/>
                </a:cubicBezTo>
                <a:cubicBezTo>
                  <a:pt x="1201096" y="959170"/>
                  <a:pt x="1204832" y="960901"/>
                  <a:pt x="1195387" y="964949"/>
                </a:cubicBezTo>
                <a:cubicBezTo>
                  <a:pt x="1192379" y="966238"/>
                  <a:pt x="1189037" y="966536"/>
                  <a:pt x="1185862" y="967330"/>
                </a:cubicBezTo>
                <a:cubicBezTo>
                  <a:pt x="1157350" y="984438"/>
                  <a:pt x="1191689" y="965005"/>
                  <a:pt x="1159669" y="979236"/>
                </a:cubicBezTo>
                <a:cubicBezTo>
                  <a:pt x="1136485" y="989540"/>
                  <a:pt x="1178969" y="978127"/>
                  <a:pt x="1135856" y="993524"/>
                </a:cubicBezTo>
                <a:cubicBezTo>
                  <a:pt x="1130570" y="995412"/>
                  <a:pt x="1124723" y="994982"/>
                  <a:pt x="1119187" y="995905"/>
                </a:cubicBezTo>
                <a:cubicBezTo>
                  <a:pt x="1103599" y="998503"/>
                  <a:pt x="1106096" y="998730"/>
                  <a:pt x="1088231" y="1005430"/>
                </a:cubicBezTo>
                <a:lnTo>
                  <a:pt x="904875" y="1003049"/>
                </a:lnTo>
                <a:cubicBezTo>
                  <a:pt x="889661" y="1002699"/>
                  <a:pt x="876401" y="1000402"/>
                  <a:pt x="862012" y="995905"/>
                </a:cubicBezTo>
                <a:cubicBezTo>
                  <a:pt x="845627" y="990784"/>
                  <a:pt x="841055" y="986235"/>
                  <a:pt x="823912" y="983999"/>
                </a:cubicBezTo>
                <a:cubicBezTo>
                  <a:pt x="812080" y="982456"/>
                  <a:pt x="800091" y="982533"/>
                  <a:pt x="788194" y="981618"/>
                </a:cubicBezTo>
                <a:cubicBezTo>
                  <a:pt x="779452" y="980945"/>
                  <a:pt x="770731" y="980030"/>
                  <a:pt x="762000" y="979236"/>
                </a:cubicBezTo>
                <a:cubicBezTo>
                  <a:pt x="751681" y="976855"/>
                  <a:pt x="741457" y="974021"/>
                  <a:pt x="731044" y="972093"/>
                </a:cubicBezTo>
                <a:cubicBezTo>
                  <a:pt x="707883" y="967804"/>
                  <a:pt x="694159" y="967008"/>
                  <a:pt x="671512" y="964949"/>
                </a:cubicBezTo>
                <a:cubicBezTo>
                  <a:pt x="661193" y="960980"/>
                  <a:pt x="650981" y="956723"/>
                  <a:pt x="640556" y="953043"/>
                </a:cubicBezTo>
                <a:cubicBezTo>
                  <a:pt x="633273" y="950472"/>
                  <a:pt x="626612" y="950322"/>
                  <a:pt x="619125" y="948280"/>
                </a:cubicBezTo>
                <a:cubicBezTo>
                  <a:pt x="614282" y="946959"/>
                  <a:pt x="609600" y="945105"/>
                  <a:pt x="604837" y="943518"/>
                </a:cubicBezTo>
                <a:cubicBezTo>
                  <a:pt x="597769" y="932915"/>
                  <a:pt x="601950" y="936019"/>
                  <a:pt x="585787" y="931611"/>
                </a:cubicBezTo>
                <a:cubicBezTo>
                  <a:pt x="577056" y="929230"/>
                  <a:pt x="568484" y="926161"/>
                  <a:pt x="559594" y="924468"/>
                </a:cubicBezTo>
                <a:cubicBezTo>
                  <a:pt x="551758" y="922975"/>
                  <a:pt x="543709" y="922967"/>
                  <a:pt x="535781" y="922086"/>
                </a:cubicBezTo>
                <a:cubicBezTo>
                  <a:pt x="529421" y="921379"/>
                  <a:pt x="523081" y="920499"/>
                  <a:pt x="516731" y="919705"/>
                </a:cubicBezTo>
                <a:cubicBezTo>
                  <a:pt x="549901" y="893168"/>
                  <a:pt x="511659" y="921050"/>
                  <a:pt x="538162" y="907799"/>
                </a:cubicBezTo>
                <a:cubicBezTo>
                  <a:pt x="575429" y="889166"/>
                  <a:pt x="549230" y="896697"/>
                  <a:pt x="571500" y="891130"/>
                </a:cubicBezTo>
                <a:cubicBezTo>
                  <a:pt x="583553" y="885103"/>
                  <a:pt x="583933" y="885651"/>
                  <a:pt x="592931" y="879224"/>
                </a:cubicBezTo>
                <a:cubicBezTo>
                  <a:pt x="601716" y="872949"/>
                  <a:pt x="612647" y="868811"/>
                  <a:pt x="619125" y="860174"/>
                </a:cubicBezTo>
                <a:cubicBezTo>
                  <a:pt x="627986" y="848360"/>
                  <a:pt x="624068" y="853951"/>
                  <a:pt x="631031" y="843505"/>
                </a:cubicBezTo>
                <a:cubicBezTo>
                  <a:pt x="630237" y="816518"/>
                  <a:pt x="633803" y="789046"/>
                  <a:pt x="628650" y="762543"/>
                </a:cubicBezTo>
                <a:cubicBezTo>
                  <a:pt x="627692" y="757615"/>
                  <a:pt x="614362" y="757780"/>
                  <a:pt x="614362" y="757780"/>
                </a:cubicBezTo>
                <a:cubicBezTo>
                  <a:pt x="600264" y="747206"/>
                  <a:pt x="608131" y="752831"/>
                  <a:pt x="590550" y="741111"/>
                </a:cubicBezTo>
                <a:cubicBezTo>
                  <a:pt x="588169" y="739524"/>
                  <a:pt x="585641" y="738137"/>
                  <a:pt x="583406" y="736349"/>
                </a:cubicBezTo>
                <a:cubicBezTo>
                  <a:pt x="580487" y="734014"/>
                  <a:pt x="569409" y="724588"/>
                  <a:pt x="564356" y="722061"/>
                </a:cubicBezTo>
                <a:cubicBezTo>
                  <a:pt x="562111" y="720938"/>
                  <a:pt x="559593" y="720474"/>
                  <a:pt x="557212" y="719680"/>
                </a:cubicBezTo>
                <a:cubicBezTo>
                  <a:pt x="552450" y="716505"/>
                  <a:pt x="548355" y="711965"/>
                  <a:pt x="542925" y="710155"/>
                </a:cubicBezTo>
                <a:cubicBezTo>
                  <a:pt x="531726" y="706422"/>
                  <a:pt x="538112" y="708706"/>
                  <a:pt x="523875" y="703011"/>
                </a:cubicBezTo>
                <a:cubicBezTo>
                  <a:pt x="506275" y="685413"/>
                  <a:pt x="529160" y="705655"/>
                  <a:pt x="504825" y="693486"/>
                </a:cubicBezTo>
                <a:cubicBezTo>
                  <a:pt x="500279" y="691213"/>
                  <a:pt x="497148" y="686780"/>
                  <a:pt x="492919" y="683961"/>
                </a:cubicBezTo>
                <a:cubicBezTo>
                  <a:pt x="489965" y="681992"/>
                  <a:pt x="486569" y="680786"/>
                  <a:pt x="483394" y="679199"/>
                </a:cubicBezTo>
                <a:cubicBezTo>
                  <a:pt x="480690" y="675143"/>
                  <a:pt x="474440" y="665483"/>
                  <a:pt x="471487" y="662530"/>
                </a:cubicBezTo>
                <a:cubicBezTo>
                  <a:pt x="469464" y="660507"/>
                  <a:pt x="466367" y="659791"/>
                  <a:pt x="464344" y="657768"/>
                </a:cubicBezTo>
                <a:cubicBezTo>
                  <a:pt x="461391" y="654815"/>
                  <a:pt x="455141" y="645155"/>
                  <a:pt x="452437" y="641099"/>
                </a:cubicBezTo>
                <a:cubicBezTo>
                  <a:pt x="446452" y="623142"/>
                  <a:pt x="455222" y="644580"/>
                  <a:pt x="442912" y="629193"/>
                </a:cubicBezTo>
                <a:cubicBezTo>
                  <a:pt x="441670" y="627641"/>
                  <a:pt x="438305" y="613146"/>
                  <a:pt x="438150" y="612524"/>
                </a:cubicBezTo>
                <a:cubicBezTo>
                  <a:pt x="438944" y="588711"/>
                  <a:pt x="439090" y="564868"/>
                  <a:pt x="440531" y="541086"/>
                </a:cubicBezTo>
                <a:cubicBezTo>
                  <a:pt x="440683" y="538581"/>
                  <a:pt x="445242" y="534875"/>
                  <a:pt x="442912" y="533943"/>
                </a:cubicBezTo>
                <a:cubicBezTo>
                  <a:pt x="434772" y="530687"/>
                  <a:pt x="425450" y="532355"/>
                  <a:pt x="416719" y="531561"/>
                </a:cubicBezTo>
                <a:cubicBezTo>
                  <a:pt x="414338" y="529974"/>
                  <a:pt x="412217" y="527900"/>
                  <a:pt x="409575" y="526799"/>
                </a:cubicBezTo>
                <a:cubicBezTo>
                  <a:pt x="402624" y="523903"/>
                  <a:pt x="395288" y="522036"/>
                  <a:pt x="388144" y="519655"/>
                </a:cubicBezTo>
                <a:cubicBezTo>
                  <a:pt x="376937" y="515919"/>
                  <a:pt x="383344" y="518212"/>
                  <a:pt x="369094" y="512511"/>
                </a:cubicBezTo>
                <a:cubicBezTo>
                  <a:pt x="360353" y="499403"/>
                  <a:pt x="369387" y="510029"/>
                  <a:pt x="352425" y="500605"/>
                </a:cubicBezTo>
                <a:cubicBezTo>
                  <a:pt x="348956" y="498677"/>
                  <a:pt x="346130" y="495768"/>
                  <a:pt x="342900" y="493461"/>
                </a:cubicBezTo>
                <a:cubicBezTo>
                  <a:pt x="340571" y="491798"/>
                  <a:pt x="337955" y="490531"/>
                  <a:pt x="335756" y="488699"/>
                </a:cubicBezTo>
                <a:cubicBezTo>
                  <a:pt x="333169" y="486543"/>
                  <a:pt x="331199" y="483711"/>
                  <a:pt x="328612" y="481555"/>
                </a:cubicBezTo>
                <a:cubicBezTo>
                  <a:pt x="326414" y="479723"/>
                  <a:pt x="323492" y="478816"/>
                  <a:pt x="321469" y="476793"/>
                </a:cubicBezTo>
                <a:cubicBezTo>
                  <a:pt x="318663" y="473987"/>
                  <a:pt x="316908" y="470281"/>
                  <a:pt x="314325" y="467268"/>
                </a:cubicBezTo>
                <a:cubicBezTo>
                  <a:pt x="312133" y="464711"/>
                  <a:pt x="309562" y="462505"/>
                  <a:pt x="307181" y="460124"/>
                </a:cubicBezTo>
                <a:cubicBezTo>
                  <a:pt x="304480" y="452019"/>
                  <a:pt x="303984" y="448808"/>
                  <a:pt x="297656" y="441074"/>
                </a:cubicBezTo>
                <a:cubicBezTo>
                  <a:pt x="268284" y="405174"/>
                  <a:pt x="292656" y="440713"/>
                  <a:pt x="278606" y="419643"/>
                </a:cubicBezTo>
                <a:cubicBezTo>
                  <a:pt x="272921" y="402586"/>
                  <a:pt x="281049" y="422098"/>
                  <a:pt x="269081" y="407736"/>
                </a:cubicBezTo>
                <a:cubicBezTo>
                  <a:pt x="254123" y="389785"/>
                  <a:pt x="271858" y="405949"/>
                  <a:pt x="261937" y="391068"/>
                </a:cubicBezTo>
                <a:cubicBezTo>
                  <a:pt x="260069" y="388266"/>
                  <a:pt x="256985" y="386481"/>
                  <a:pt x="254794" y="383924"/>
                </a:cubicBezTo>
                <a:cubicBezTo>
                  <a:pt x="236474" y="362549"/>
                  <a:pt x="258225" y="384974"/>
                  <a:pt x="240506" y="367255"/>
                </a:cubicBezTo>
                <a:cubicBezTo>
                  <a:pt x="240351" y="366633"/>
                  <a:pt x="236986" y="352138"/>
                  <a:pt x="235744" y="350586"/>
                </a:cubicBezTo>
                <a:cubicBezTo>
                  <a:pt x="233956" y="348351"/>
                  <a:pt x="230981" y="347411"/>
                  <a:pt x="228600" y="345824"/>
                </a:cubicBezTo>
                <a:cubicBezTo>
                  <a:pt x="227012" y="342649"/>
                  <a:pt x="226147" y="338994"/>
                  <a:pt x="223837" y="336299"/>
                </a:cubicBezTo>
                <a:cubicBezTo>
                  <a:pt x="217022" y="328349"/>
                  <a:pt x="206466" y="326422"/>
                  <a:pt x="197644" y="322011"/>
                </a:cubicBezTo>
                <a:cubicBezTo>
                  <a:pt x="195084" y="320731"/>
                  <a:pt x="193241" y="318071"/>
                  <a:pt x="190500" y="317249"/>
                </a:cubicBezTo>
                <a:cubicBezTo>
                  <a:pt x="185124" y="315636"/>
                  <a:pt x="179394" y="315610"/>
                  <a:pt x="173831" y="314868"/>
                </a:cubicBezTo>
                <a:cubicBezTo>
                  <a:pt x="157426" y="312680"/>
                  <a:pt x="150160" y="311973"/>
                  <a:pt x="133350" y="310105"/>
                </a:cubicBezTo>
                <a:cubicBezTo>
                  <a:pt x="130969" y="309311"/>
                  <a:pt x="128656" y="308268"/>
                  <a:pt x="126206" y="307724"/>
                </a:cubicBezTo>
                <a:cubicBezTo>
                  <a:pt x="105143" y="303044"/>
                  <a:pt x="119008" y="307708"/>
                  <a:pt x="102394" y="302961"/>
                </a:cubicBezTo>
                <a:cubicBezTo>
                  <a:pt x="99980" y="302271"/>
                  <a:pt x="97495" y="301702"/>
                  <a:pt x="95250" y="300580"/>
                </a:cubicBezTo>
                <a:cubicBezTo>
                  <a:pt x="92690" y="299300"/>
                  <a:pt x="106363" y="351777"/>
                  <a:pt x="92869" y="341061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ko-KR" altLang="en-US" b="1" dirty="0" err="1" smtClean="0">
                <a:ln w="0"/>
                <a:solidFill>
                  <a:schemeClr val="accent3"/>
                </a:solidFill>
              </a:rPr>
              <a:t>도형병합</a:t>
            </a:r>
            <a:r>
              <a:rPr lang="en-US" altLang="ko-KR" b="1" dirty="0" smtClean="0">
                <a:ln w="0"/>
                <a:solidFill>
                  <a:schemeClr val="accent3"/>
                </a:solidFill>
              </a:rPr>
              <a:t>, </a:t>
            </a:r>
            <a:r>
              <a:rPr lang="ko-KR" altLang="en-US" b="1" dirty="0" err="1" smtClean="0">
                <a:ln w="0"/>
                <a:solidFill>
                  <a:schemeClr val="accent3"/>
                </a:solidFill>
              </a:rPr>
              <a:t>점편집</a:t>
            </a:r>
            <a:endParaRPr lang="ko-KR" altLang="en-US" b="1" dirty="0">
              <a:ln w="0"/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0952" y="1851660"/>
            <a:ext cx="2626891" cy="1569720"/>
          </a:xfrm>
          <a:custGeom>
            <a:avLst/>
            <a:gdLst>
              <a:gd name="connsiteX0" fmla="*/ 0 w 2933700"/>
              <a:gd name="connsiteY0" fmla="*/ 0 h 2720340"/>
              <a:gd name="connsiteX1" fmla="*/ 2933700 w 2933700"/>
              <a:gd name="connsiteY1" fmla="*/ 0 h 2720340"/>
              <a:gd name="connsiteX2" fmla="*/ 2933700 w 2933700"/>
              <a:gd name="connsiteY2" fmla="*/ 2720340 h 2720340"/>
              <a:gd name="connsiteX3" fmla="*/ 0 w 2933700"/>
              <a:gd name="connsiteY3" fmla="*/ 2720340 h 2720340"/>
              <a:gd name="connsiteX4" fmla="*/ 0 w 2933700"/>
              <a:gd name="connsiteY4" fmla="*/ 0 h 2720340"/>
              <a:gd name="connsiteX0" fmla="*/ 0 w 5623560"/>
              <a:gd name="connsiteY0" fmla="*/ 640080 h 3360420"/>
              <a:gd name="connsiteX1" fmla="*/ 5623560 w 5623560"/>
              <a:gd name="connsiteY1" fmla="*/ 0 h 3360420"/>
              <a:gd name="connsiteX2" fmla="*/ 2933700 w 5623560"/>
              <a:gd name="connsiteY2" fmla="*/ 3360420 h 3360420"/>
              <a:gd name="connsiteX3" fmla="*/ 0 w 5623560"/>
              <a:gd name="connsiteY3" fmla="*/ 3360420 h 3360420"/>
              <a:gd name="connsiteX4" fmla="*/ 0 w 5623560"/>
              <a:gd name="connsiteY4" fmla="*/ 640080 h 3360420"/>
              <a:gd name="connsiteX0" fmla="*/ 0 w 5623560"/>
              <a:gd name="connsiteY0" fmla="*/ 640080 h 3360420"/>
              <a:gd name="connsiteX1" fmla="*/ 5623560 w 5623560"/>
              <a:gd name="connsiteY1" fmla="*/ 0 h 3360420"/>
              <a:gd name="connsiteX2" fmla="*/ 2933700 w 5623560"/>
              <a:gd name="connsiteY2" fmla="*/ 3360420 h 3360420"/>
              <a:gd name="connsiteX3" fmla="*/ 0 w 5623560"/>
              <a:gd name="connsiteY3" fmla="*/ 3360420 h 3360420"/>
              <a:gd name="connsiteX4" fmla="*/ 0 w 5623560"/>
              <a:gd name="connsiteY4" fmla="*/ 640080 h 3360420"/>
              <a:gd name="connsiteX0" fmla="*/ 27 w 5623587"/>
              <a:gd name="connsiteY0" fmla="*/ 640080 h 3360420"/>
              <a:gd name="connsiteX1" fmla="*/ 5623587 w 5623587"/>
              <a:gd name="connsiteY1" fmla="*/ 0 h 3360420"/>
              <a:gd name="connsiteX2" fmla="*/ 2933727 w 5623587"/>
              <a:gd name="connsiteY2" fmla="*/ 3360420 h 3360420"/>
              <a:gd name="connsiteX3" fmla="*/ 27 w 5623587"/>
              <a:gd name="connsiteY3" fmla="*/ 3360420 h 3360420"/>
              <a:gd name="connsiteX4" fmla="*/ 1546887 w 5623587"/>
              <a:gd name="connsiteY4" fmla="*/ 1935480 h 3360420"/>
              <a:gd name="connsiteX5" fmla="*/ 27 w 5623587"/>
              <a:gd name="connsiteY5" fmla="*/ 640080 h 336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3587" h="3360420">
                <a:moveTo>
                  <a:pt x="27" y="640080"/>
                </a:moveTo>
                <a:cubicBezTo>
                  <a:pt x="944907" y="998220"/>
                  <a:pt x="3749067" y="213360"/>
                  <a:pt x="5623587" y="0"/>
                </a:cubicBezTo>
                <a:lnTo>
                  <a:pt x="2933727" y="3360420"/>
                </a:lnTo>
                <a:lnTo>
                  <a:pt x="27" y="3360420"/>
                </a:lnTo>
                <a:cubicBezTo>
                  <a:pt x="-7593" y="2567940"/>
                  <a:pt x="1554507" y="2727960"/>
                  <a:pt x="1546887" y="1935480"/>
                </a:cubicBezTo>
                <a:lnTo>
                  <a:pt x="27" y="6400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095500" y="3238500"/>
            <a:ext cx="1303020" cy="2049780"/>
          </a:xfrm>
          <a:custGeom>
            <a:avLst/>
            <a:gdLst>
              <a:gd name="connsiteX0" fmla="*/ 654101 w 1303020"/>
              <a:gd name="connsiteY0" fmla="*/ 0 h 2049780"/>
              <a:gd name="connsiteX1" fmla="*/ 977704 w 1303020"/>
              <a:gd name="connsiteY1" fmla="*/ 723900 h 2049780"/>
              <a:gd name="connsiteX2" fmla="*/ 1303020 w 1303020"/>
              <a:gd name="connsiteY2" fmla="*/ 723900 h 2049780"/>
              <a:gd name="connsiteX3" fmla="*/ 1303020 w 1303020"/>
              <a:gd name="connsiteY3" fmla="*/ 2049780 h 2049780"/>
              <a:gd name="connsiteX4" fmla="*/ 0 w 1303020"/>
              <a:gd name="connsiteY4" fmla="*/ 2049780 h 2049780"/>
              <a:gd name="connsiteX5" fmla="*/ 0 w 1303020"/>
              <a:gd name="connsiteY5" fmla="*/ 723900 h 2049780"/>
              <a:gd name="connsiteX6" fmla="*/ 330498 w 1303020"/>
              <a:gd name="connsiteY6" fmla="*/ 723900 h 20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20" h="2049780">
                <a:moveTo>
                  <a:pt x="654101" y="0"/>
                </a:moveTo>
                <a:lnTo>
                  <a:pt x="977704" y="723900"/>
                </a:lnTo>
                <a:lnTo>
                  <a:pt x="1303020" y="723900"/>
                </a:lnTo>
                <a:lnTo>
                  <a:pt x="1303020" y="2049780"/>
                </a:lnTo>
                <a:lnTo>
                  <a:pt x="0" y="2049780"/>
                </a:lnTo>
                <a:lnTo>
                  <a:pt x="0" y="723900"/>
                </a:lnTo>
                <a:lnTo>
                  <a:pt x="330498" y="7239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3649980" y="3238500"/>
            <a:ext cx="1303020" cy="2049780"/>
          </a:xfrm>
          <a:custGeom>
            <a:avLst/>
            <a:gdLst>
              <a:gd name="connsiteX0" fmla="*/ 0 w 1303020"/>
              <a:gd name="connsiteY0" fmla="*/ 723900 h 2049780"/>
              <a:gd name="connsiteX1" fmla="*/ 330498 w 1303020"/>
              <a:gd name="connsiteY1" fmla="*/ 723900 h 2049780"/>
              <a:gd name="connsiteX2" fmla="*/ 149962 w 1303020"/>
              <a:gd name="connsiteY2" fmla="*/ 1127760 h 2049780"/>
              <a:gd name="connsiteX3" fmla="*/ 1158240 w 1303020"/>
              <a:gd name="connsiteY3" fmla="*/ 1127760 h 2049780"/>
              <a:gd name="connsiteX4" fmla="*/ 977704 w 1303020"/>
              <a:gd name="connsiteY4" fmla="*/ 723900 h 2049780"/>
              <a:gd name="connsiteX5" fmla="*/ 1303020 w 1303020"/>
              <a:gd name="connsiteY5" fmla="*/ 723900 h 2049780"/>
              <a:gd name="connsiteX6" fmla="*/ 1303020 w 1303020"/>
              <a:gd name="connsiteY6" fmla="*/ 2049780 h 2049780"/>
              <a:gd name="connsiteX7" fmla="*/ 0 w 1303020"/>
              <a:gd name="connsiteY7" fmla="*/ 2049780 h 2049780"/>
              <a:gd name="connsiteX8" fmla="*/ 654101 w 1303020"/>
              <a:gd name="connsiteY8" fmla="*/ 0 h 2049780"/>
              <a:gd name="connsiteX9" fmla="*/ 977704 w 1303020"/>
              <a:gd name="connsiteY9" fmla="*/ 723900 h 2049780"/>
              <a:gd name="connsiteX10" fmla="*/ 330498 w 1303020"/>
              <a:gd name="connsiteY10" fmla="*/ 723900 h 20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3020" h="2049780">
                <a:moveTo>
                  <a:pt x="0" y="723900"/>
                </a:moveTo>
                <a:lnTo>
                  <a:pt x="330498" y="723900"/>
                </a:lnTo>
                <a:lnTo>
                  <a:pt x="149962" y="1127760"/>
                </a:lnTo>
                <a:lnTo>
                  <a:pt x="1158240" y="1127760"/>
                </a:lnTo>
                <a:lnTo>
                  <a:pt x="977704" y="723900"/>
                </a:lnTo>
                <a:lnTo>
                  <a:pt x="1303020" y="723900"/>
                </a:lnTo>
                <a:lnTo>
                  <a:pt x="1303020" y="2049780"/>
                </a:lnTo>
                <a:lnTo>
                  <a:pt x="0" y="2049780"/>
                </a:lnTo>
                <a:close/>
                <a:moveTo>
                  <a:pt x="654101" y="0"/>
                </a:moveTo>
                <a:lnTo>
                  <a:pt x="977704" y="723900"/>
                </a:lnTo>
                <a:lnTo>
                  <a:pt x="330498" y="7239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5354422" y="3962400"/>
            <a:ext cx="1008278" cy="403860"/>
          </a:xfrm>
          <a:custGeom>
            <a:avLst/>
            <a:gdLst>
              <a:gd name="connsiteX0" fmla="*/ 180537 w 1008278"/>
              <a:gd name="connsiteY0" fmla="*/ 0 h 403860"/>
              <a:gd name="connsiteX1" fmla="*/ 827742 w 1008278"/>
              <a:gd name="connsiteY1" fmla="*/ 0 h 403860"/>
              <a:gd name="connsiteX2" fmla="*/ 1008278 w 1008278"/>
              <a:gd name="connsiteY2" fmla="*/ 403860 h 403860"/>
              <a:gd name="connsiteX3" fmla="*/ 0 w 1008278"/>
              <a:gd name="connsiteY3" fmla="*/ 403860 h 403860"/>
              <a:gd name="connsiteX4" fmla="*/ 180537 w 1008278"/>
              <a:gd name="connsiteY4" fmla="*/ 0 h 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78" h="403860">
                <a:moveTo>
                  <a:pt x="180537" y="0"/>
                </a:moveTo>
                <a:lnTo>
                  <a:pt x="827742" y="0"/>
                </a:lnTo>
                <a:lnTo>
                  <a:pt x="1008278" y="403860"/>
                </a:lnTo>
                <a:lnTo>
                  <a:pt x="0" y="403860"/>
                </a:lnTo>
                <a:lnTo>
                  <a:pt x="180537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534960" y="3238500"/>
            <a:ext cx="647205" cy="723900"/>
          </a:xfrm>
          <a:custGeom>
            <a:avLst/>
            <a:gdLst>
              <a:gd name="connsiteX0" fmla="*/ 323602 w 647205"/>
              <a:gd name="connsiteY0" fmla="*/ 0 h 723900"/>
              <a:gd name="connsiteX1" fmla="*/ 647205 w 647205"/>
              <a:gd name="connsiteY1" fmla="*/ 723900 h 723900"/>
              <a:gd name="connsiteX2" fmla="*/ 0 w 647205"/>
              <a:gd name="connsiteY2" fmla="*/ 723900 h 723900"/>
              <a:gd name="connsiteX3" fmla="*/ 323602 w 647205"/>
              <a:gd name="connsiteY3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205" h="723900">
                <a:moveTo>
                  <a:pt x="323602" y="0"/>
                </a:moveTo>
                <a:lnTo>
                  <a:pt x="647205" y="723900"/>
                </a:lnTo>
                <a:lnTo>
                  <a:pt x="0" y="723900"/>
                </a:lnTo>
                <a:lnTo>
                  <a:pt x="323602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5204460" y="3962400"/>
            <a:ext cx="1303020" cy="1325880"/>
          </a:xfrm>
          <a:custGeom>
            <a:avLst/>
            <a:gdLst>
              <a:gd name="connsiteX0" fmla="*/ 0 w 1303020"/>
              <a:gd name="connsiteY0" fmla="*/ 0 h 1325880"/>
              <a:gd name="connsiteX1" fmla="*/ 330499 w 1303020"/>
              <a:gd name="connsiteY1" fmla="*/ 0 h 1325880"/>
              <a:gd name="connsiteX2" fmla="*/ 149962 w 1303020"/>
              <a:gd name="connsiteY2" fmla="*/ 403860 h 1325880"/>
              <a:gd name="connsiteX3" fmla="*/ 1158240 w 1303020"/>
              <a:gd name="connsiteY3" fmla="*/ 403860 h 1325880"/>
              <a:gd name="connsiteX4" fmla="*/ 977704 w 1303020"/>
              <a:gd name="connsiteY4" fmla="*/ 0 h 1325880"/>
              <a:gd name="connsiteX5" fmla="*/ 1303020 w 1303020"/>
              <a:gd name="connsiteY5" fmla="*/ 0 h 1325880"/>
              <a:gd name="connsiteX6" fmla="*/ 1303020 w 1303020"/>
              <a:gd name="connsiteY6" fmla="*/ 1325880 h 1325880"/>
              <a:gd name="connsiteX7" fmla="*/ 0 w 1303020"/>
              <a:gd name="connsiteY7" fmla="*/ 1325880 h 1325880"/>
              <a:gd name="connsiteX8" fmla="*/ 0 w 1303020"/>
              <a:gd name="connsiteY8" fmla="*/ 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3020" h="1325880">
                <a:moveTo>
                  <a:pt x="0" y="0"/>
                </a:moveTo>
                <a:lnTo>
                  <a:pt x="330499" y="0"/>
                </a:lnTo>
                <a:lnTo>
                  <a:pt x="149962" y="403860"/>
                </a:lnTo>
                <a:lnTo>
                  <a:pt x="1158240" y="403860"/>
                </a:lnTo>
                <a:lnTo>
                  <a:pt x="977704" y="0"/>
                </a:lnTo>
                <a:lnTo>
                  <a:pt x="1303020" y="0"/>
                </a:lnTo>
                <a:lnTo>
                  <a:pt x="1303020" y="1325880"/>
                </a:lnTo>
                <a:lnTo>
                  <a:pt x="0" y="13258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6908902" y="3962400"/>
            <a:ext cx="1008278" cy="403860"/>
          </a:xfrm>
          <a:custGeom>
            <a:avLst/>
            <a:gdLst>
              <a:gd name="connsiteX0" fmla="*/ 180537 w 1008278"/>
              <a:gd name="connsiteY0" fmla="*/ 0 h 403860"/>
              <a:gd name="connsiteX1" fmla="*/ 827742 w 1008278"/>
              <a:gd name="connsiteY1" fmla="*/ 0 h 403860"/>
              <a:gd name="connsiteX2" fmla="*/ 1008278 w 1008278"/>
              <a:gd name="connsiteY2" fmla="*/ 403860 h 403860"/>
              <a:gd name="connsiteX3" fmla="*/ 0 w 1008278"/>
              <a:gd name="connsiteY3" fmla="*/ 403860 h 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278" h="403860">
                <a:moveTo>
                  <a:pt x="180537" y="0"/>
                </a:moveTo>
                <a:lnTo>
                  <a:pt x="827742" y="0"/>
                </a:lnTo>
                <a:lnTo>
                  <a:pt x="1008278" y="403860"/>
                </a:lnTo>
                <a:lnTo>
                  <a:pt x="0" y="40386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8313420" y="3962400"/>
            <a:ext cx="1303020" cy="1325880"/>
          </a:xfrm>
          <a:custGeom>
            <a:avLst/>
            <a:gdLst>
              <a:gd name="connsiteX0" fmla="*/ 0 w 1303020"/>
              <a:gd name="connsiteY0" fmla="*/ 0 h 1325880"/>
              <a:gd name="connsiteX1" fmla="*/ 330498 w 1303020"/>
              <a:gd name="connsiteY1" fmla="*/ 0 h 1325880"/>
              <a:gd name="connsiteX2" fmla="*/ 149962 w 1303020"/>
              <a:gd name="connsiteY2" fmla="*/ 403860 h 1325880"/>
              <a:gd name="connsiteX3" fmla="*/ 1158240 w 1303020"/>
              <a:gd name="connsiteY3" fmla="*/ 403860 h 1325880"/>
              <a:gd name="connsiteX4" fmla="*/ 977704 w 1303020"/>
              <a:gd name="connsiteY4" fmla="*/ 0 h 1325880"/>
              <a:gd name="connsiteX5" fmla="*/ 1303020 w 1303020"/>
              <a:gd name="connsiteY5" fmla="*/ 0 h 1325880"/>
              <a:gd name="connsiteX6" fmla="*/ 1303020 w 1303020"/>
              <a:gd name="connsiteY6" fmla="*/ 1325880 h 1325880"/>
              <a:gd name="connsiteX7" fmla="*/ 0 w 1303020"/>
              <a:gd name="connsiteY7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3020" h="1325880">
                <a:moveTo>
                  <a:pt x="0" y="0"/>
                </a:moveTo>
                <a:lnTo>
                  <a:pt x="330498" y="0"/>
                </a:lnTo>
                <a:lnTo>
                  <a:pt x="149962" y="403860"/>
                </a:lnTo>
                <a:lnTo>
                  <a:pt x="1158240" y="403860"/>
                </a:lnTo>
                <a:lnTo>
                  <a:pt x="977704" y="0"/>
                </a:lnTo>
                <a:lnTo>
                  <a:pt x="1303020" y="0"/>
                </a:lnTo>
                <a:lnTo>
                  <a:pt x="1303020" y="1325880"/>
                </a:lnTo>
                <a:lnTo>
                  <a:pt x="0" y="132588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ko-KR" altLang="en-US" b="1" dirty="0" err="1" smtClean="0">
                <a:ln w="0"/>
                <a:solidFill>
                  <a:schemeClr val="accent3"/>
                </a:solidFill>
              </a:rPr>
              <a:t>도형병합</a:t>
            </a:r>
            <a:r>
              <a:rPr lang="en-US" altLang="ko-KR" b="1" dirty="0" smtClean="0">
                <a:ln w="0"/>
                <a:solidFill>
                  <a:schemeClr val="accent3"/>
                </a:solidFill>
              </a:rPr>
              <a:t>, </a:t>
            </a:r>
            <a:r>
              <a:rPr lang="ko-KR" altLang="en-US" b="1" dirty="0" err="1" smtClean="0">
                <a:ln w="0"/>
                <a:solidFill>
                  <a:schemeClr val="accent3"/>
                </a:solidFill>
              </a:rPr>
              <a:t>점편집</a:t>
            </a:r>
            <a:endParaRPr lang="ko-KR" altLang="en-US" b="1" dirty="0">
              <a:ln w="0"/>
              <a:solidFill>
                <a:schemeClr val="accent3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756660" y="3307080"/>
            <a:ext cx="3482340" cy="1737360"/>
          </a:xfrm>
          <a:custGeom>
            <a:avLst/>
            <a:gdLst/>
            <a:ahLst/>
            <a:cxnLst/>
            <a:rect l="l" t="t" r="r" b="b"/>
            <a:pathLst>
              <a:path w="3482340" h="1737360">
                <a:moveTo>
                  <a:pt x="994129" y="956912"/>
                </a:moveTo>
                <a:cubicBezTo>
                  <a:pt x="1074815" y="956912"/>
                  <a:pt x="1115159" y="974906"/>
                  <a:pt x="1115159" y="1010895"/>
                </a:cubicBezTo>
                <a:cubicBezTo>
                  <a:pt x="1115159" y="1046883"/>
                  <a:pt x="1074815" y="1064878"/>
                  <a:pt x="994129" y="1064878"/>
                </a:cubicBezTo>
                <a:cubicBezTo>
                  <a:pt x="913607" y="1064878"/>
                  <a:pt x="873346" y="1046883"/>
                  <a:pt x="873346" y="1010895"/>
                </a:cubicBezTo>
                <a:cubicBezTo>
                  <a:pt x="873346" y="974906"/>
                  <a:pt x="913607" y="956912"/>
                  <a:pt x="994129" y="956912"/>
                </a:cubicBezTo>
                <a:close/>
                <a:moveTo>
                  <a:pt x="1313588" y="946806"/>
                </a:moveTo>
                <a:lnTo>
                  <a:pt x="1313588" y="979590"/>
                </a:lnTo>
                <a:lnTo>
                  <a:pt x="1582763" y="979590"/>
                </a:lnTo>
                <a:lnTo>
                  <a:pt x="1582763" y="1100127"/>
                </a:lnTo>
                <a:lnTo>
                  <a:pt x="1619491" y="1100127"/>
                </a:lnTo>
                <a:lnTo>
                  <a:pt x="1619491" y="946806"/>
                </a:lnTo>
                <a:close/>
                <a:moveTo>
                  <a:pt x="994129" y="925607"/>
                </a:moveTo>
                <a:cubicBezTo>
                  <a:pt x="942200" y="925607"/>
                  <a:pt x="902514" y="933043"/>
                  <a:pt x="875071" y="947915"/>
                </a:cubicBezTo>
                <a:cubicBezTo>
                  <a:pt x="847628" y="962787"/>
                  <a:pt x="833906" y="983780"/>
                  <a:pt x="833906" y="1010895"/>
                </a:cubicBezTo>
                <a:cubicBezTo>
                  <a:pt x="833906" y="1037681"/>
                  <a:pt x="847587" y="1058592"/>
                  <a:pt x="874948" y="1073628"/>
                </a:cubicBezTo>
                <a:cubicBezTo>
                  <a:pt x="902309" y="1088665"/>
                  <a:pt x="942036" y="1096183"/>
                  <a:pt x="994129" y="1096183"/>
                </a:cubicBezTo>
                <a:cubicBezTo>
                  <a:pt x="1046222" y="1096183"/>
                  <a:pt x="1085908" y="1088623"/>
                  <a:pt x="1113187" y="1073505"/>
                </a:cubicBezTo>
                <a:cubicBezTo>
                  <a:pt x="1140466" y="1058387"/>
                  <a:pt x="1154105" y="1037516"/>
                  <a:pt x="1154105" y="1010895"/>
                </a:cubicBezTo>
                <a:cubicBezTo>
                  <a:pt x="1154105" y="984109"/>
                  <a:pt x="1140425" y="963198"/>
                  <a:pt x="1113063" y="948161"/>
                </a:cubicBezTo>
                <a:cubicBezTo>
                  <a:pt x="1085702" y="933125"/>
                  <a:pt x="1046057" y="925607"/>
                  <a:pt x="994129" y="925607"/>
                </a:cubicBezTo>
                <a:close/>
                <a:moveTo>
                  <a:pt x="1902222" y="801866"/>
                </a:moveTo>
                <a:cubicBezTo>
                  <a:pt x="1926543" y="801866"/>
                  <a:pt x="1946509" y="809178"/>
                  <a:pt x="1962121" y="823804"/>
                </a:cubicBezTo>
                <a:cubicBezTo>
                  <a:pt x="1977732" y="838429"/>
                  <a:pt x="1985538" y="856013"/>
                  <a:pt x="1985538" y="876554"/>
                </a:cubicBezTo>
                <a:cubicBezTo>
                  <a:pt x="1985538" y="896931"/>
                  <a:pt x="1977691" y="914391"/>
                  <a:pt x="1961998" y="928935"/>
                </a:cubicBezTo>
                <a:cubicBezTo>
                  <a:pt x="1946304" y="943478"/>
                  <a:pt x="1926379" y="950750"/>
                  <a:pt x="1902222" y="950750"/>
                </a:cubicBezTo>
                <a:cubicBezTo>
                  <a:pt x="1878066" y="950750"/>
                  <a:pt x="1858140" y="943478"/>
                  <a:pt x="1842447" y="928935"/>
                </a:cubicBezTo>
                <a:cubicBezTo>
                  <a:pt x="1826753" y="914391"/>
                  <a:pt x="1818906" y="896931"/>
                  <a:pt x="1818906" y="876554"/>
                </a:cubicBezTo>
                <a:cubicBezTo>
                  <a:pt x="1818906" y="856013"/>
                  <a:pt x="1826712" y="838429"/>
                  <a:pt x="1842324" y="823804"/>
                </a:cubicBezTo>
                <a:cubicBezTo>
                  <a:pt x="1857935" y="809178"/>
                  <a:pt x="1877901" y="801866"/>
                  <a:pt x="1902222" y="801866"/>
                </a:cubicBezTo>
                <a:close/>
                <a:moveTo>
                  <a:pt x="1902222" y="770561"/>
                </a:moveTo>
                <a:cubicBezTo>
                  <a:pt x="1866891" y="770561"/>
                  <a:pt x="1838133" y="780626"/>
                  <a:pt x="1815948" y="800756"/>
                </a:cubicBezTo>
                <a:cubicBezTo>
                  <a:pt x="1793764" y="820887"/>
                  <a:pt x="1782671" y="846153"/>
                  <a:pt x="1782671" y="876554"/>
                </a:cubicBezTo>
                <a:cubicBezTo>
                  <a:pt x="1782671" y="906462"/>
                  <a:pt x="1793764" y="931523"/>
                  <a:pt x="1815948" y="951736"/>
                </a:cubicBezTo>
                <a:cubicBezTo>
                  <a:pt x="1838133" y="971948"/>
                  <a:pt x="1866727" y="982055"/>
                  <a:pt x="1901729" y="982055"/>
                </a:cubicBezTo>
                <a:cubicBezTo>
                  <a:pt x="1937225" y="982055"/>
                  <a:pt x="1966106" y="972072"/>
                  <a:pt x="1988373" y="952105"/>
                </a:cubicBezTo>
                <a:cubicBezTo>
                  <a:pt x="2010640" y="932139"/>
                  <a:pt x="2021773" y="907120"/>
                  <a:pt x="2021773" y="877047"/>
                </a:cubicBezTo>
                <a:cubicBezTo>
                  <a:pt x="2021773" y="846482"/>
                  <a:pt x="2010640" y="821092"/>
                  <a:pt x="1988373" y="800880"/>
                </a:cubicBezTo>
                <a:cubicBezTo>
                  <a:pt x="1966106" y="780667"/>
                  <a:pt x="1937389" y="770561"/>
                  <a:pt x="1902222" y="770561"/>
                </a:cubicBezTo>
                <a:close/>
                <a:moveTo>
                  <a:pt x="873839" y="770068"/>
                </a:moveTo>
                <a:cubicBezTo>
                  <a:pt x="893065" y="770068"/>
                  <a:pt x="909416" y="774628"/>
                  <a:pt x="922891" y="783748"/>
                </a:cubicBezTo>
                <a:cubicBezTo>
                  <a:pt x="936367" y="792869"/>
                  <a:pt x="943104" y="804577"/>
                  <a:pt x="943104" y="818874"/>
                </a:cubicBezTo>
                <a:cubicBezTo>
                  <a:pt x="943104" y="832842"/>
                  <a:pt x="936408" y="844427"/>
                  <a:pt x="923015" y="853630"/>
                </a:cubicBezTo>
                <a:cubicBezTo>
                  <a:pt x="909622" y="862832"/>
                  <a:pt x="893230" y="867434"/>
                  <a:pt x="873839" y="867434"/>
                </a:cubicBezTo>
                <a:cubicBezTo>
                  <a:pt x="854776" y="867434"/>
                  <a:pt x="838590" y="862832"/>
                  <a:pt x="825279" y="853630"/>
                </a:cubicBezTo>
                <a:cubicBezTo>
                  <a:pt x="811968" y="844427"/>
                  <a:pt x="805313" y="832842"/>
                  <a:pt x="805313" y="818874"/>
                </a:cubicBezTo>
                <a:cubicBezTo>
                  <a:pt x="805313" y="804577"/>
                  <a:pt x="811927" y="792869"/>
                  <a:pt x="825155" y="783748"/>
                </a:cubicBezTo>
                <a:cubicBezTo>
                  <a:pt x="838384" y="774628"/>
                  <a:pt x="854612" y="770068"/>
                  <a:pt x="873839" y="770068"/>
                </a:cubicBezTo>
                <a:close/>
                <a:moveTo>
                  <a:pt x="873839" y="739749"/>
                </a:moveTo>
                <a:cubicBezTo>
                  <a:pt x="842944" y="739749"/>
                  <a:pt x="817966" y="747226"/>
                  <a:pt x="798904" y="762180"/>
                </a:cubicBezTo>
                <a:cubicBezTo>
                  <a:pt x="779841" y="777134"/>
                  <a:pt x="770310" y="796032"/>
                  <a:pt x="770310" y="818874"/>
                </a:cubicBezTo>
                <a:cubicBezTo>
                  <a:pt x="770310" y="841552"/>
                  <a:pt x="779800" y="860450"/>
                  <a:pt x="798780" y="875568"/>
                </a:cubicBezTo>
                <a:cubicBezTo>
                  <a:pt x="817761" y="890687"/>
                  <a:pt x="842780" y="898246"/>
                  <a:pt x="873839" y="898246"/>
                </a:cubicBezTo>
                <a:cubicBezTo>
                  <a:pt x="905226" y="898246"/>
                  <a:pt x="930327" y="890728"/>
                  <a:pt x="949143" y="875691"/>
                </a:cubicBezTo>
                <a:cubicBezTo>
                  <a:pt x="967959" y="860655"/>
                  <a:pt x="977367" y="841716"/>
                  <a:pt x="977367" y="818874"/>
                </a:cubicBezTo>
                <a:cubicBezTo>
                  <a:pt x="977367" y="796032"/>
                  <a:pt x="967836" y="777134"/>
                  <a:pt x="948774" y="762180"/>
                </a:cubicBezTo>
                <a:cubicBezTo>
                  <a:pt x="929711" y="747226"/>
                  <a:pt x="904733" y="739749"/>
                  <a:pt x="873839" y="739749"/>
                </a:cubicBezTo>
                <a:close/>
                <a:moveTo>
                  <a:pt x="1362641" y="722001"/>
                </a:moveTo>
                <a:lnTo>
                  <a:pt x="1580544" y="722001"/>
                </a:lnTo>
                <a:lnTo>
                  <a:pt x="1580544" y="779188"/>
                </a:lnTo>
                <a:lnTo>
                  <a:pt x="1362641" y="779188"/>
                </a:lnTo>
                <a:close/>
                <a:moveTo>
                  <a:pt x="2281334" y="666046"/>
                </a:moveTo>
                <a:lnTo>
                  <a:pt x="2281334" y="698830"/>
                </a:lnTo>
                <a:lnTo>
                  <a:pt x="2386835" y="698830"/>
                </a:lnTo>
                <a:lnTo>
                  <a:pt x="2386835" y="748869"/>
                </a:lnTo>
                <a:cubicBezTo>
                  <a:pt x="2386835" y="787322"/>
                  <a:pt x="2374962" y="827460"/>
                  <a:pt x="2351216" y="869282"/>
                </a:cubicBezTo>
                <a:cubicBezTo>
                  <a:pt x="2327470" y="911105"/>
                  <a:pt x="2298260" y="943437"/>
                  <a:pt x="2263586" y="966279"/>
                </a:cubicBezTo>
                <a:lnTo>
                  <a:pt x="2291933" y="990682"/>
                </a:lnTo>
                <a:cubicBezTo>
                  <a:pt x="2318226" y="969648"/>
                  <a:pt x="2342219" y="943766"/>
                  <a:pt x="2363910" y="913036"/>
                </a:cubicBezTo>
                <a:cubicBezTo>
                  <a:pt x="2385602" y="882306"/>
                  <a:pt x="2399652" y="855684"/>
                  <a:pt x="2406061" y="833171"/>
                </a:cubicBezTo>
                <a:cubicBezTo>
                  <a:pt x="2413456" y="856670"/>
                  <a:pt x="2428205" y="883210"/>
                  <a:pt x="2450307" y="912789"/>
                </a:cubicBezTo>
                <a:cubicBezTo>
                  <a:pt x="2472410" y="942369"/>
                  <a:pt x="2495211" y="966115"/>
                  <a:pt x="2518710" y="984027"/>
                </a:cubicBezTo>
                <a:lnTo>
                  <a:pt x="2544346" y="956419"/>
                </a:lnTo>
                <a:cubicBezTo>
                  <a:pt x="2511151" y="934234"/>
                  <a:pt x="2482639" y="903340"/>
                  <a:pt x="2458812" y="863736"/>
                </a:cubicBezTo>
                <a:cubicBezTo>
                  <a:pt x="2434984" y="824132"/>
                  <a:pt x="2423070" y="785022"/>
                  <a:pt x="2423070" y="746404"/>
                </a:cubicBezTo>
                <a:lnTo>
                  <a:pt x="2423070" y="698830"/>
                </a:lnTo>
                <a:lnTo>
                  <a:pt x="2526598" y="698830"/>
                </a:lnTo>
                <a:lnTo>
                  <a:pt x="2526598" y="666046"/>
                </a:lnTo>
                <a:close/>
                <a:moveTo>
                  <a:pt x="1326160" y="633755"/>
                </a:moveTo>
                <a:lnTo>
                  <a:pt x="1326160" y="811479"/>
                </a:lnTo>
                <a:lnTo>
                  <a:pt x="1452859" y="811479"/>
                </a:lnTo>
                <a:lnTo>
                  <a:pt x="1452859" y="866448"/>
                </a:lnTo>
                <a:lnTo>
                  <a:pt x="1250978" y="866448"/>
                </a:lnTo>
                <a:lnTo>
                  <a:pt x="1250978" y="899232"/>
                </a:lnTo>
                <a:lnTo>
                  <a:pt x="1692207" y="899232"/>
                </a:lnTo>
                <a:lnTo>
                  <a:pt x="1692207" y="866448"/>
                </a:lnTo>
                <a:lnTo>
                  <a:pt x="1490326" y="866448"/>
                </a:lnTo>
                <a:lnTo>
                  <a:pt x="1490326" y="811479"/>
                </a:lnTo>
                <a:lnTo>
                  <a:pt x="1617026" y="811479"/>
                </a:lnTo>
                <a:lnTo>
                  <a:pt x="1617026" y="633755"/>
                </a:lnTo>
                <a:lnTo>
                  <a:pt x="1580544" y="633755"/>
                </a:lnTo>
                <a:lnTo>
                  <a:pt x="1580544" y="689217"/>
                </a:lnTo>
                <a:lnTo>
                  <a:pt x="1362641" y="689217"/>
                </a:lnTo>
                <a:lnTo>
                  <a:pt x="1362641" y="633755"/>
                </a:lnTo>
                <a:close/>
                <a:moveTo>
                  <a:pt x="855105" y="628579"/>
                </a:moveTo>
                <a:lnTo>
                  <a:pt x="855105" y="686259"/>
                </a:lnTo>
                <a:lnTo>
                  <a:pt x="750590" y="686259"/>
                </a:lnTo>
                <a:lnTo>
                  <a:pt x="750590" y="718550"/>
                </a:lnTo>
                <a:lnTo>
                  <a:pt x="995115" y="718550"/>
                </a:lnTo>
                <a:lnTo>
                  <a:pt x="995115" y="686259"/>
                </a:lnTo>
                <a:lnTo>
                  <a:pt x="891586" y="686259"/>
                </a:lnTo>
                <a:lnTo>
                  <a:pt x="891586" y="628579"/>
                </a:lnTo>
                <a:close/>
                <a:moveTo>
                  <a:pt x="2593892" y="624635"/>
                </a:moveTo>
                <a:lnTo>
                  <a:pt x="2593892" y="1100127"/>
                </a:lnTo>
                <a:lnTo>
                  <a:pt x="2630620" y="1100127"/>
                </a:lnTo>
                <a:lnTo>
                  <a:pt x="2630620" y="850672"/>
                </a:lnTo>
                <a:lnTo>
                  <a:pt x="2712950" y="850672"/>
                </a:lnTo>
                <a:lnTo>
                  <a:pt x="2712950" y="817888"/>
                </a:lnTo>
                <a:lnTo>
                  <a:pt x="2630620" y="817888"/>
                </a:lnTo>
                <a:lnTo>
                  <a:pt x="2630620" y="624635"/>
                </a:lnTo>
                <a:close/>
                <a:moveTo>
                  <a:pt x="2089067" y="624635"/>
                </a:moveTo>
                <a:lnTo>
                  <a:pt x="2089067" y="1100127"/>
                </a:lnTo>
                <a:lnTo>
                  <a:pt x="2125795" y="1100127"/>
                </a:lnTo>
                <a:lnTo>
                  <a:pt x="2125795" y="876061"/>
                </a:lnTo>
                <a:lnTo>
                  <a:pt x="2206153" y="876061"/>
                </a:lnTo>
                <a:lnTo>
                  <a:pt x="2206153" y="843277"/>
                </a:lnTo>
                <a:lnTo>
                  <a:pt x="2125795" y="843277"/>
                </a:lnTo>
                <a:lnTo>
                  <a:pt x="2125795" y="624635"/>
                </a:lnTo>
                <a:close/>
                <a:moveTo>
                  <a:pt x="1883489" y="624635"/>
                </a:moveTo>
                <a:lnTo>
                  <a:pt x="1883489" y="700309"/>
                </a:lnTo>
                <a:lnTo>
                  <a:pt x="1760980" y="700309"/>
                </a:lnTo>
                <a:lnTo>
                  <a:pt x="1760980" y="733586"/>
                </a:lnTo>
                <a:lnTo>
                  <a:pt x="2043465" y="733586"/>
                </a:lnTo>
                <a:lnTo>
                  <a:pt x="2043465" y="700309"/>
                </a:lnTo>
                <a:lnTo>
                  <a:pt x="1920463" y="700309"/>
                </a:lnTo>
                <a:lnTo>
                  <a:pt x="1920463" y="624635"/>
                </a:lnTo>
                <a:close/>
                <a:moveTo>
                  <a:pt x="1114666" y="624635"/>
                </a:moveTo>
                <a:lnTo>
                  <a:pt x="1114666" y="768589"/>
                </a:lnTo>
                <a:lnTo>
                  <a:pt x="1059204" y="768589"/>
                </a:lnTo>
                <a:lnTo>
                  <a:pt x="1059204" y="634248"/>
                </a:lnTo>
                <a:lnTo>
                  <a:pt x="1022722" y="634248"/>
                </a:lnTo>
                <a:lnTo>
                  <a:pt x="1022722" y="902190"/>
                </a:lnTo>
                <a:lnTo>
                  <a:pt x="1059204" y="902190"/>
                </a:lnTo>
                <a:lnTo>
                  <a:pt x="1059204" y="800880"/>
                </a:lnTo>
                <a:lnTo>
                  <a:pt x="1114666" y="800880"/>
                </a:lnTo>
                <a:lnTo>
                  <a:pt x="1114666" y="915994"/>
                </a:lnTo>
                <a:lnTo>
                  <a:pt x="1151147" y="915994"/>
                </a:lnTo>
                <a:lnTo>
                  <a:pt x="1151147" y="624635"/>
                </a:lnTo>
                <a:close/>
                <a:moveTo>
                  <a:pt x="1741170" y="0"/>
                </a:moveTo>
                <a:cubicBezTo>
                  <a:pt x="2702792" y="0"/>
                  <a:pt x="3482340" y="388921"/>
                  <a:pt x="3482340" y="868680"/>
                </a:cubicBezTo>
                <a:cubicBezTo>
                  <a:pt x="3482340" y="1348439"/>
                  <a:pt x="2702792" y="1737360"/>
                  <a:pt x="1741170" y="1737360"/>
                </a:cubicBezTo>
                <a:cubicBezTo>
                  <a:pt x="779548" y="1737360"/>
                  <a:pt x="0" y="1348439"/>
                  <a:pt x="0" y="868680"/>
                </a:cubicBezTo>
                <a:cubicBezTo>
                  <a:pt x="0" y="388921"/>
                  <a:pt x="779548" y="0"/>
                  <a:pt x="174117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커피이야기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01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636</Words>
  <Application>Microsoft Office PowerPoint</Application>
  <PresentationFormat>와이드스크린</PresentationFormat>
  <Paragraphs>155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a프로젝트</vt:lpstr>
      <vt:lpstr>나눔고딕 ExtraBold</vt:lpstr>
      <vt:lpstr>나눔스퀘어_ac ExtraBold</vt:lpstr>
      <vt:lpstr>나눔스퀘어라운드 Bold</vt:lpstr>
      <vt:lpstr>맑은 고딕</vt:lpstr>
      <vt:lpstr>Arial</vt:lpstr>
      <vt:lpstr>Wingdings</vt:lpstr>
      <vt:lpstr>Office 테마</vt:lpstr>
      <vt:lpstr>1_Office 테마</vt:lpstr>
      <vt:lpstr>COFFEE</vt:lpstr>
      <vt:lpstr>목차</vt:lpstr>
      <vt:lpstr>농도</vt:lpstr>
      <vt:lpstr>혼합</vt:lpstr>
      <vt:lpstr>그림레이아웃</vt:lpstr>
      <vt:lpstr>하이퍼링크</vt:lpstr>
      <vt:lpstr>도형병합, 점편집</vt:lpstr>
      <vt:lpstr>도형병합, 점편집</vt:lpstr>
      <vt:lpstr>커피이야기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</dc:title>
  <dc:creator>Windows 사용자</dc:creator>
  <cp:lastModifiedBy>Windows 사용자</cp:lastModifiedBy>
  <cp:revision>25</cp:revision>
  <dcterms:created xsi:type="dcterms:W3CDTF">2021-08-17T01:38:38Z</dcterms:created>
  <dcterms:modified xsi:type="dcterms:W3CDTF">2021-08-17T06:43:19Z</dcterms:modified>
</cp:coreProperties>
</file>