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48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73706" autoAdjust="0"/>
  </p:normalViewPr>
  <p:slideViewPr>
    <p:cSldViewPr snapToGrid="0">
      <p:cViewPr varScale="1">
        <p:scale>
          <a:sx n="117" d="100"/>
          <a:sy n="117" d="100"/>
        </p:scale>
        <p:origin x="6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551E08-6D8E-40A9-93F0-91FED8CBF0C0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pPr latinLnBrk="1"/>
          <a:endParaRPr lang="ko-KR" altLang="en-US"/>
        </a:p>
      </dgm:t>
    </dgm:pt>
    <dgm:pt modelId="{A890E87A-B400-42D1-B3F4-D3665333FC7B}">
      <dgm:prSet/>
      <dgm:spPr/>
      <dgm:t>
        <a:bodyPr/>
        <a:lstStyle/>
        <a:p>
          <a:pPr rtl="0" latinLnBrk="1"/>
          <a:r>
            <a:rPr lang="ko-KR" dirty="0" smtClean="0">
              <a:latin typeface="a프로젝트" panose="02020600000000000000" pitchFamily="18" charset="-127"/>
              <a:ea typeface="a프로젝트" panose="02020600000000000000" pitchFamily="18" charset="-127"/>
            </a:rPr>
            <a:t>농도</a:t>
          </a:r>
          <a:endParaRPr lang="ko-KR" dirty="0">
            <a:latin typeface="a프로젝트" panose="02020600000000000000" pitchFamily="18" charset="-127"/>
            <a:ea typeface="a프로젝트" panose="02020600000000000000" pitchFamily="18" charset="-127"/>
          </a:endParaRPr>
        </a:p>
      </dgm:t>
    </dgm:pt>
    <dgm:pt modelId="{E33BDD36-EB9A-4AEA-A557-A616EC76DB2D}" type="parTrans" cxnId="{854F7227-734C-4E88-936C-9760D025A3BE}">
      <dgm:prSet/>
      <dgm:spPr/>
      <dgm:t>
        <a:bodyPr/>
        <a:lstStyle/>
        <a:p>
          <a:pPr latinLnBrk="1"/>
          <a:endParaRPr lang="ko-KR" altLang="en-US">
            <a:latin typeface="a프로젝트" panose="02020600000000000000" pitchFamily="18" charset="-127"/>
            <a:ea typeface="a프로젝트" panose="02020600000000000000" pitchFamily="18" charset="-127"/>
          </a:endParaRPr>
        </a:p>
      </dgm:t>
    </dgm:pt>
    <dgm:pt modelId="{0C5BA2C3-93CB-450B-8A65-271FEC4ED4A2}" type="sibTrans" cxnId="{854F7227-734C-4E88-936C-9760D025A3BE}">
      <dgm:prSet/>
      <dgm:spPr/>
      <dgm:t>
        <a:bodyPr/>
        <a:lstStyle/>
        <a:p>
          <a:pPr latinLnBrk="1"/>
          <a:endParaRPr lang="ko-KR" altLang="en-US">
            <a:latin typeface="a프로젝트" panose="02020600000000000000" pitchFamily="18" charset="-127"/>
            <a:ea typeface="a프로젝트" panose="02020600000000000000" pitchFamily="18" charset="-127"/>
          </a:endParaRPr>
        </a:p>
      </dgm:t>
    </dgm:pt>
    <dgm:pt modelId="{20C4E594-C86A-434D-9BC0-74C66DCD413B}">
      <dgm:prSet/>
      <dgm:spPr/>
      <dgm:t>
        <a:bodyPr/>
        <a:lstStyle/>
        <a:p>
          <a:pPr rtl="0" latinLnBrk="1"/>
          <a:r>
            <a:rPr lang="ko-KR" smtClean="0">
              <a:latin typeface="a프로젝트" panose="02020600000000000000" pitchFamily="18" charset="-127"/>
              <a:ea typeface="a프로젝트" panose="02020600000000000000" pitchFamily="18" charset="-127"/>
            </a:rPr>
            <a:t>에스프레소</a:t>
          </a:r>
          <a:endParaRPr lang="ko-KR">
            <a:latin typeface="a프로젝트" panose="02020600000000000000" pitchFamily="18" charset="-127"/>
            <a:ea typeface="a프로젝트" panose="02020600000000000000" pitchFamily="18" charset="-127"/>
          </a:endParaRPr>
        </a:p>
      </dgm:t>
    </dgm:pt>
    <dgm:pt modelId="{932DFDA9-B63D-4423-9344-80C1E66E0A94}" type="parTrans" cxnId="{B49DD853-DC87-4E15-9E70-592405217A0D}">
      <dgm:prSet/>
      <dgm:spPr/>
      <dgm:t>
        <a:bodyPr/>
        <a:lstStyle/>
        <a:p>
          <a:pPr latinLnBrk="1"/>
          <a:endParaRPr lang="ko-KR" altLang="en-US">
            <a:latin typeface="a프로젝트" panose="02020600000000000000" pitchFamily="18" charset="-127"/>
            <a:ea typeface="a프로젝트" panose="02020600000000000000" pitchFamily="18" charset="-127"/>
          </a:endParaRPr>
        </a:p>
      </dgm:t>
    </dgm:pt>
    <dgm:pt modelId="{121984CD-ED78-4E89-9D6B-71C077115002}" type="sibTrans" cxnId="{B49DD853-DC87-4E15-9E70-592405217A0D}">
      <dgm:prSet/>
      <dgm:spPr/>
      <dgm:t>
        <a:bodyPr/>
        <a:lstStyle/>
        <a:p>
          <a:pPr latinLnBrk="1"/>
          <a:endParaRPr lang="ko-KR" altLang="en-US">
            <a:latin typeface="a프로젝트" panose="02020600000000000000" pitchFamily="18" charset="-127"/>
            <a:ea typeface="a프로젝트" panose="02020600000000000000" pitchFamily="18" charset="-127"/>
          </a:endParaRPr>
        </a:p>
      </dgm:t>
    </dgm:pt>
    <dgm:pt modelId="{AC8DC029-6489-4F1F-BDA9-261297D3CCA2}">
      <dgm:prSet/>
      <dgm:spPr/>
      <dgm:t>
        <a:bodyPr/>
        <a:lstStyle/>
        <a:p>
          <a:pPr rtl="0" latinLnBrk="1"/>
          <a:r>
            <a:rPr lang="ko-KR" smtClean="0">
              <a:latin typeface="a프로젝트" panose="02020600000000000000" pitchFamily="18" charset="-127"/>
              <a:ea typeface="a프로젝트" panose="02020600000000000000" pitchFamily="18" charset="-127"/>
            </a:rPr>
            <a:t>아메리카노</a:t>
          </a:r>
          <a:endParaRPr lang="ko-KR">
            <a:latin typeface="a프로젝트" panose="02020600000000000000" pitchFamily="18" charset="-127"/>
            <a:ea typeface="a프로젝트" panose="02020600000000000000" pitchFamily="18" charset="-127"/>
          </a:endParaRPr>
        </a:p>
      </dgm:t>
    </dgm:pt>
    <dgm:pt modelId="{2D6B0D01-E96E-45E1-A8ED-B982653C4BBF}" type="parTrans" cxnId="{6C6A1B70-CB5A-42EA-979C-F5720581214C}">
      <dgm:prSet/>
      <dgm:spPr/>
      <dgm:t>
        <a:bodyPr/>
        <a:lstStyle/>
        <a:p>
          <a:pPr latinLnBrk="1"/>
          <a:endParaRPr lang="ko-KR" altLang="en-US">
            <a:latin typeface="a프로젝트" panose="02020600000000000000" pitchFamily="18" charset="-127"/>
            <a:ea typeface="a프로젝트" panose="02020600000000000000" pitchFamily="18" charset="-127"/>
          </a:endParaRPr>
        </a:p>
      </dgm:t>
    </dgm:pt>
    <dgm:pt modelId="{FCC86F26-A6DF-428C-8840-8C8B673FA3E6}" type="sibTrans" cxnId="{6C6A1B70-CB5A-42EA-979C-F5720581214C}">
      <dgm:prSet/>
      <dgm:spPr/>
      <dgm:t>
        <a:bodyPr/>
        <a:lstStyle/>
        <a:p>
          <a:pPr latinLnBrk="1"/>
          <a:endParaRPr lang="ko-KR" altLang="en-US">
            <a:latin typeface="a프로젝트" panose="02020600000000000000" pitchFamily="18" charset="-127"/>
            <a:ea typeface="a프로젝트" panose="02020600000000000000" pitchFamily="18" charset="-127"/>
          </a:endParaRPr>
        </a:p>
      </dgm:t>
    </dgm:pt>
    <dgm:pt modelId="{0C1050A2-91B9-42E9-896E-0EBE0CBEF1E2}">
      <dgm:prSet/>
      <dgm:spPr/>
      <dgm:t>
        <a:bodyPr/>
        <a:lstStyle/>
        <a:p>
          <a:pPr rtl="0" latinLnBrk="1"/>
          <a:r>
            <a:rPr lang="ko-KR" smtClean="0">
              <a:latin typeface="a프로젝트" panose="02020600000000000000" pitchFamily="18" charset="-127"/>
              <a:ea typeface="a프로젝트" panose="02020600000000000000" pitchFamily="18" charset="-127"/>
            </a:rPr>
            <a:t>혼합</a:t>
          </a:r>
          <a:endParaRPr lang="ko-KR">
            <a:latin typeface="a프로젝트" panose="02020600000000000000" pitchFamily="18" charset="-127"/>
            <a:ea typeface="a프로젝트" panose="02020600000000000000" pitchFamily="18" charset="-127"/>
          </a:endParaRPr>
        </a:p>
      </dgm:t>
    </dgm:pt>
    <dgm:pt modelId="{EB354FFB-B703-47EF-BC8F-CEB96DB08166}" type="parTrans" cxnId="{56256C61-F5DC-4B29-B871-A7164003D445}">
      <dgm:prSet/>
      <dgm:spPr/>
      <dgm:t>
        <a:bodyPr/>
        <a:lstStyle/>
        <a:p>
          <a:pPr latinLnBrk="1"/>
          <a:endParaRPr lang="ko-KR" altLang="en-US">
            <a:latin typeface="a프로젝트" panose="02020600000000000000" pitchFamily="18" charset="-127"/>
            <a:ea typeface="a프로젝트" panose="02020600000000000000" pitchFamily="18" charset="-127"/>
          </a:endParaRPr>
        </a:p>
      </dgm:t>
    </dgm:pt>
    <dgm:pt modelId="{BE50944D-B9BE-4BC6-902D-AFFC6D84F98D}" type="sibTrans" cxnId="{56256C61-F5DC-4B29-B871-A7164003D445}">
      <dgm:prSet/>
      <dgm:spPr/>
      <dgm:t>
        <a:bodyPr/>
        <a:lstStyle/>
        <a:p>
          <a:pPr latinLnBrk="1"/>
          <a:endParaRPr lang="ko-KR" altLang="en-US">
            <a:latin typeface="a프로젝트" panose="02020600000000000000" pitchFamily="18" charset="-127"/>
            <a:ea typeface="a프로젝트" panose="02020600000000000000" pitchFamily="18" charset="-127"/>
          </a:endParaRPr>
        </a:p>
      </dgm:t>
    </dgm:pt>
    <dgm:pt modelId="{48D3917D-B5C6-4DB7-8BC4-A753BCA7F3FD}">
      <dgm:prSet/>
      <dgm:spPr/>
      <dgm:t>
        <a:bodyPr/>
        <a:lstStyle/>
        <a:p>
          <a:pPr rtl="0" latinLnBrk="1"/>
          <a:r>
            <a:rPr lang="ko-KR" smtClean="0">
              <a:latin typeface="a프로젝트" panose="02020600000000000000" pitchFamily="18" charset="-127"/>
              <a:ea typeface="a프로젝트" panose="02020600000000000000" pitchFamily="18" charset="-127"/>
            </a:rPr>
            <a:t>카푸치노</a:t>
          </a:r>
          <a:endParaRPr lang="ko-KR">
            <a:latin typeface="a프로젝트" panose="02020600000000000000" pitchFamily="18" charset="-127"/>
            <a:ea typeface="a프로젝트" panose="02020600000000000000" pitchFamily="18" charset="-127"/>
          </a:endParaRPr>
        </a:p>
      </dgm:t>
    </dgm:pt>
    <dgm:pt modelId="{834D5641-2111-4216-BBCF-25C5CD3F2A55}" type="parTrans" cxnId="{27D7C92D-ADDA-4035-B5B6-34AFAD98C2C3}">
      <dgm:prSet/>
      <dgm:spPr/>
      <dgm:t>
        <a:bodyPr/>
        <a:lstStyle/>
        <a:p>
          <a:pPr latinLnBrk="1"/>
          <a:endParaRPr lang="ko-KR" altLang="en-US">
            <a:latin typeface="a프로젝트" panose="02020600000000000000" pitchFamily="18" charset="-127"/>
            <a:ea typeface="a프로젝트" panose="02020600000000000000" pitchFamily="18" charset="-127"/>
          </a:endParaRPr>
        </a:p>
      </dgm:t>
    </dgm:pt>
    <dgm:pt modelId="{EFA8CBC5-EEB7-4F43-A87F-B3F34FFB47F6}" type="sibTrans" cxnId="{27D7C92D-ADDA-4035-B5B6-34AFAD98C2C3}">
      <dgm:prSet/>
      <dgm:spPr/>
      <dgm:t>
        <a:bodyPr/>
        <a:lstStyle/>
        <a:p>
          <a:pPr latinLnBrk="1"/>
          <a:endParaRPr lang="ko-KR" altLang="en-US">
            <a:latin typeface="a프로젝트" panose="02020600000000000000" pitchFamily="18" charset="-127"/>
            <a:ea typeface="a프로젝트" panose="02020600000000000000" pitchFamily="18" charset="-127"/>
          </a:endParaRPr>
        </a:p>
      </dgm:t>
    </dgm:pt>
    <dgm:pt modelId="{A5596459-8FE2-4A1A-B6F0-4B107EF982EE}">
      <dgm:prSet/>
      <dgm:spPr/>
      <dgm:t>
        <a:bodyPr/>
        <a:lstStyle/>
        <a:p>
          <a:pPr rtl="0" latinLnBrk="1"/>
          <a:r>
            <a:rPr lang="ko-KR" smtClean="0">
              <a:latin typeface="a프로젝트" panose="02020600000000000000" pitchFamily="18" charset="-127"/>
              <a:ea typeface="a프로젝트" panose="02020600000000000000" pitchFamily="18" charset="-127"/>
            </a:rPr>
            <a:t>카페모카</a:t>
          </a:r>
          <a:endParaRPr lang="ko-KR">
            <a:latin typeface="a프로젝트" panose="02020600000000000000" pitchFamily="18" charset="-127"/>
            <a:ea typeface="a프로젝트" panose="02020600000000000000" pitchFamily="18" charset="-127"/>
          </a:endParaRPr>
        </a:p>
      </dgm:t>
    </dgm:pt>
    <dgm:pt modelId="{3E99C361-E763-406D-8D18-1E5611FC4A5D}" type="parTrans" cxnId="{31001543-DE42-46EC-96BB-884DFF167AA1}">
      <dgm:prSet/>
      <dgm:spPr/>
      <dgm:t>
        <a:bodyPr/>
        <a:lstStyle/>
        <a:p>
          <a:pPr latinLnBrk="1"/>
          <a:endParaRPr lang="ko-KR" altLang="en-US">
            <a:latin typeface="a프로젝트" panose="02020600000000000000" pitchFamily="18" charset="-127"/>
            <a:ea typeface="a프로젝트" panose="02020600000000000000" pitchFamily="18" charset="-127"/>
          </a:endParaRPr>
        </a:p>
      </dgm:t>
    </dgm:pt>
    <dgm:pt modelId="{DC78BBEB-CF74-4439-A089-A6F596D6DA22}" type="sibTrans" cxnId="{31001543-DE42-46EC-96BB-884DFF167AA1}">
      <dgm:prSet/>
      <dgm:spPr/>
      <dgm:t>
        <a:bodyPr/>
        <a:lstStyle/>
        <a:p>
          <a:pPr latinLnBrk="1"/>
          <a:endParaRPr lang="ko-KR" altLang="en-US">
            <a:latin typeface="a프로젝트" panose="02020600000000000000" pitchFamily="18" charset="-127"/>
            <a:ea typeface="a프로젝트" panose="02020600000000000000" pitchFamily="18" charset="-127"/>
          </a:endParaRPr>
        </a:p>
      </dgm:t>
    </dgm:pt>
    <dgm:pt modelId="{8018E8DC-B6E7-4D70-A62D-E077A5BFDBE1}">
      <dgm:prSet/>
      <dgm:spPr/>
      <dgm:t>
        <a:bodyPr/>
        <a:lstStyle/>
        <a:p>
          <a:pPr rtl="0" latinLnBrk="1"/>
          <a:r>
            <a:rPr lang="ko-KR" smtClean="0">
              <a:latin typeface="a프로젝트" panose="02020600000000000000" pitchFamily="18" charset="-127"/>
              <a:ea typeface="a프로젝트" panose="02020600000000000000" pitchFamily="18" charset="-127"/>
            </a:rPr>
            <a:t>카페비엔나</a:t>
          </a:r>
          <a:endParaRPr lang="ko-KR">
            <a:latin typeface="a프로젝트" panose="02020600000000000000" pitchFamily="18" charset="-127"/>
            <a:ea typeface="a프로젝트" panose="02020600000000000000" pitchFamily="18" charset="-127"/>
          </a:endParaRPr>
        </a:p>
      </dgm:t>
    </dgm:pt>
    <dgm:pt modelId="{957B46FA-B351-4D7F-A142-5654AB4CD728}" type="parTrans" cxnId="{97EA4548-81B2-425E-97B8-CD93F4CA9653}">
      <dgm:prSet/>
      <dgm:spPr/>
      <dgm:t>
        <a:bodyPr/>
        <a:lstStyle/>
        <a:p>
          <a:pPr latinLnBrk="1"/>
          <a:endParaRPr lang="ko-KR" altLang="en-US">
            <a:latin typeface="a프로젝트" panose="02020600000000000000" pitchFamily="18" charset="-127"/>
            <a:ea typeface="a프로젝트" panose="02020600000000000000" pitchFamily="18" charset="-127"/>
          </a:endParaRPr>
        </a:p>
      </dgm:t>
    </dgm:pt>
    <dgm:pt modelId="{1C36A8F6-B4A3-4946-B824-29884048AF29}" type="sibTrans" cxnId="{97EA4548-81B2-425E-97B8-CD93F4CA9653}">
      <dgm:prSet/>
      <dgm:spPr/>
      <dgm:t>
        <a:bodyPr/>
        <a:lstStyle/>
        <a:p>
          <a:pPr latinLnBrk="1"/>
          <a:endParaRPr lang="ko-KR" altLang="en-US">
            <a:latin typeface="a프로젝트" panose="02020600000000000000" pitchFamily="18" charset="-127"/>
            <a:ea typeface="a프로젝트" panose="02020600000000000000" pitchFamily="18" charset="-127"/>
          </a:endParaRPr>
        </a:p>
      </dgm:t>
    </dgm:pt>
    <dgm:pt modelId="{D1D7D367-01CE-4079-B33C-013C30CDEC62}">
      <dgm:prSet/>
      <dgm:spPr/>
      <dgm:t>
        <a:bodyPr/>
        <a:lstStyle/>
        <a:p>
          <a:pPr rtl="0" latinLnBrk="1"/>
          <a:r>
            <a:rPr lang="ko-KR" smtClean="0">
              <a:latin typeface="a프로젝트" panose="02020600000000000000" pitchFamily="18" charset="-127"/>
              <a:ea typeface="a프로젝트" panose="02020600000000000000" pitchFamily="18" charset="-127"/>
            </a:rPr>
            <a:t>카페라떼</a:t>
          </a:r>
          <a:endParaRPr lang="ko-KR">
            <a:latin typeface="a프로젝트" panose="02020600000000000000" pitchFamily="18" charset="-127"/>
            <a:ea typeface="a프로젝트" panose="02020600000000000000" pitchFamily="18" charset="-127"/>
          </a:endParaRPr>
        </a:p>
      </dgm:t>
    </dgm:pt>
    <dgm:pt modelId="{4F978C8C-299F-4333-B989-D830970B2BDC}" type="parTrans" cxnId="{335F529E-218E-4CE9-BAEB-F74410849251}">
      <dgm:prSet/>
      <dgm:spPr/>
      <dgm:t>
        <a:bodyPr/>
        <a:lstStyle/>
        <a:p>
          <a:pPr latinLnBrk="1"/>
          <a:endParaRPr lang="ko-KR" altLang="en-US">
            <a:latin typeface="a프로젝트" panose="02020600000000000000" pitchFamily="18" charset="-127"/>
            <a:ea typeface="a프로젝트" panose="02020600000000000000" pitchFamily="18" charset="-127"/>
          </a:endParaRPr>
        </a:p>
      </dgm:t>
    </dgm:pt>
    <dgm:pt modelId="{8DE6DAF9-878D-4E29-B5CB-FC50FB8361C0}" type="sibTrans" cxnId="{335F529E-218E-4CE9-BAEB-F74410849251}">
      <dgm:prSet/>
      <dgm:spPr/>
      <dgm:t>
        <a:bodyPr/>
        <a:lstStyle/>
        <a:p>
          <a:pPr latinLnBrk="1"/>
          <a:endParaRPr lang="ko-KR" altLang="en-US">
            <a:latin typeface="a프로젝트" panose="02020600000000000000" pitchFamily="18" charset="-127"/>
            <a:ea typeface="a프로젝트" panose="02020600000000000000" pitchFamily="18" charset="-127"/>
          </a:endParaRPr>
        </a:p>
      </dgm:t>
    </dgm:pt>
    <dgm:pt modelId="{E07D4E1F-8909-4D7F-B160-204ADC09F585}" type="pres">
      <dgm:prSet presAssocID="{8B551E08-6D8E-40A9-93F0-91FED8CBF0C0}" presName="vert0" presStyleCnt="0">
        <dgm:presLayoutVars>
          <dgm:dir/>
          <dgm:animOne val="branch"/>
          <dgm:animLvl val="lvl"/>
        </dgm:presLayoutVars>
      </dgm:prSet>
      <dgm:spPr/>
    </dgm:pt>
    <dgm:pt modelId="{1DB216CE-E8FE-448B-B5BF-7576C1A96619}" type="pres">
      <dgm:prSet presAssocID="{A890E87A-B400-42D1-B3F4-D3665333FC7B}" presName="thickLine" presStyleLbl="alignNode1" presStyleIdx="0" presStyleCnt="2"/>
      <dgm:spPr/>
    </dgm:pt>
    <dgm:pt modelId="{3B13AC8C-41B7-4D79-B080-B1103B06C1DB}" type="pres">
      <dgm:prSet presAssocID="{A890E87A-B400-42D1-B3F4-D3665333FC7B}" presName="horz1" presStyleCnt="0"/>
      <dgm:spPr/>
    </dgm:pt>
    <dgm:pt modelId="{2B63C7C9-697F-4C7F-9451-D241DBC9A901}" type="pres">
      <dgm:prSet presAssocID="{A890E87A-B400-42D1-B3F4-D3665333FC7B}" presName="tx1" presStyleLbl="revTx" presStyleIdx="0" presStyleCnt="8"/>
      <dgm:spPr/>
    </dgm:pt>
    <dgm:pt modelId="{0D20841A-F75B-4672-9EFB-158F75741140}" type="pres">
      <dgm:prSet presAssocID="{A890E87A-B400-42D1-B3F4-D3665333FC7B}" presName="vert1" presStyleCnt="0"/>
      <dgm:spPr/>
    </dgm:pt>
    <dgm:pt modelId="{5EEB6CD6-9498-49BD-83FD-776166A0442C}" type="pres">
      <dgm:prSet presAssocID="{20C4E594-C86A-434D-9BC0-74C66DCD413B}" presName="vertSpace2a" presStyleCnt="0"/>
      <dgm:spPr/>
    </dgm:pt>
    <dgm:pt modelId="{86D37361-A624-4FD4-A509-56B40E772211}" type="pres">
      <dgm:prSet presAssocID="{20C4E594-C86A-434D-9BC0-74C66DCD413B}" presName="horz2" presStyleCnt="0"/>
      <dgm:spPr/>
    </dgm:pt>
    <dgm:pt modelId="{5EFB681D-DB9F-417C-A34F-38DECEF14D94}" type="pres">
      <dgm:prSet presAssocID="{20C4E594-C86A-434D-9BC0-74C66DCD413B}" presName="horzSpace2" presStyleCnt="0"/>
      <dgm:spPr/>
    </dgm:pt>
    <dgm:pt modelId="{CD2270A1-2A7C-4C23-8D8F-BD54323002DC}" type="pres">
      <dgm:prSet presAssocID="{20C4E594-C86A-434D-9BC0-74C66DCD413B}" presName="tx2" presStyleLbl="revTx" presStyleIdx="1" presStyleCnt="8"/>
      <dgm:spPr/>
    </dgm:pt>
    <dgm:pt modelId="{577AEC5D-61A9-41D8-B871-1B8E22CC2A73}" type="pres">
      <dgm:prSet presAssocID="{20C4E594-C86A-434D-9BC0-74C66DCD413B}" presName="vert2" presStyleCnt="0"/>
      <dgm:spPr/>
    </dgm:pt>
    <dgm:pt modelId="{5043902A-2C22-47F0-A6EA-CBFD914E903A}" type="pres">
      <dgm:prSet presAssocID="{20C4E594-C86A-434D-9BC0-74C66DCD413B}" presName="thinLine2b" presStyleLbl="callout" presStyleIdx="0" presStyleCnt="6"/>
      <dgm:spPr/>
    </dgm:pt>
    <dgm:pt modelId="{9FF063DB-9F0D-41F0-93EB-B0BB522C67CC}" type="pres">
      <dgm:prSet presAssocID="{20C4E594-C86A-434D-9BC0-74C66DCD413B}" presName="vertSpace2b" presStyleCnt="0"/>
      <dgm:spPr/>
    </dgm:pt>
    <dgm:pt modelId="{5E8970BB-F728-4D88-BBE6-AB77D495C6C0}" type="pres">
      <dgm:prSet presAssocID="{AC8DC029-6489-4F1F-BDA9-261297D3CCA2}" presName="horz2" presStyleCnt="0"/>
      <dgm:spPr/>
    </dgm:pt>
    <dgm:pt modelId="{A34BE1B2-DC28-4C20-9BCA-64D05F452E65}" type="pres">
      <dgm:prSet presAssocID="{AC8DC029-6489-4F1F-BDA9-261297D3CCA2}" presName="horzSpace2" presStyleCnt="0"/>
      <dgm:spPr/>
    </dgm:pt>
    <dgm:pt modelId="{F932F2E5-147A-448A-862E-BCBCCA75B5B5}" type="pres">
      <dgm:prSet presAssocID="{AC8DC029-6489-4F1F-BDA9-261297D3CCA2}" presName="tx2" presStyleLbl="revTx" presStyleIdx="2" presStyleCnt="8"/>
      <dgm:spPr/>
    </dgm:pt>
    <dgm:pt modelId="{F6F4801D-833A-4937-8D9F-711BFDE0F3C6}" type="pres">
      <dgm:prSet presAssocID="{AC8DC029-6489-4F1F-BDA9-261297D3CCA2}" presName="vert2" presStyleCnt="0"/>
      <dgm:spPr/>
    </dgm:pt>
    <dgm:pt modelId="{A0ED16FB-673E-407D-BD0B-33DB92F9C405}" type="pres">
      <dgm:prSet presAssocID="{AC8DC029-6489-4F1F-BDA9-261297D3CCA2}" presName="thinLine2b" presStyleLbl="callout" presStyleIdx="1" presStyleCnt="6"/>
      <dgm:spPr/>
    </dgm:pt>
    <dgm:pt modelId="{4B3CD70E-B129-4414-9D40-D142B8D84DC3}" type="pres">
      <dgm:prSet presAssocID="{AC8DC029-6489-4F1F-BDA9-261297D3CCA2}" presName="vertSpace2b" presStyleCnt="0"/>
      <dgm:spPr/>
    </dgm:pt>
    <dgm:pt modelId="{CAD6D8C4-AAE7-453F-B1CB-E79021CA831B}" type="pres">
      <dgm:prSet presAssocID="{0C1050A2-91B9-42E9-896E-0EBE0CBEF1E2}" presName="thickLine" presStyleLbl="alignNode1" presStyleIdx="1" presStyleCnt="2"/>
      <dgm:spPr/>
    </dgm:pt>
    <dgm:pt modelId="{A317063D-950C-4C4D-8277-F97150CA18C4}" type="pres">
      <dgm:prSet presAssocID="{0C1050A2-91B9-42E9-896E-0EBE0CBEF1E2}" presName="horz1" presStyleCnt="0"/>
      <dgm:spPr/>
    </dgm:pt>
    <dgm:pt modelId="{EE88EA25-DCE7-4DA4-A490-E0232AF2B1BC}" type="pres">
      <dgm:prSet presAssocID="{0C1050A2-91B9-42E9-896E-0EBE0CBEF1E2}" presName="tx1" presStyleLbl="revTx" presStyleIdx="3" presStyleCnt="8"/>
      <dgm:spPr/>
    </dgm:pt>
    <dgm:pt modelId="{9D0714D8-C325-4F72-8B28-849F6960F940}" type="pres">
      <dgm:prSet presAssocID="{0C1050A2-91B9-42E9-896E-0EBE0CBEF1E2}" presName="vert1" presStyleCnt="0"/>
      <dgm:spPr/>
    </dgm:pt>
    <dgm:pt modelId="{37BFE82F-6899-417C-8208-DD3095AABB99}" type="pres">
      <dgm:prSet presAssocID="{48D3917D-B5C6-4DB7-8BC4-A753BCA7F3FD}" presName="vertSpace2a" presStyleCnt="0"/>
      <dgm:spPr/>
    </dgm:pt>
    <dgm:pt modelId="{401A5C1A-4CE0-4B84-8558-42B1C62A6516}" type="pres">
      <dgm:prSet presAssocID="{48D3917D-B5C6-4DB7-8BC4-A753BCA7F3FD}" presName="horz2" presStyleCnt="0"/>
      <dgm:spPr/>
    </dgm:pt>
    <dgm:pt modelId="{66014128-067F-450F-A4DA-33693D9B02AA}" type="pres">
      <dgm:prSet presAssocID="{48D3917D-B5C6-4DB7-8BC4-A753BCA7F3FD}" presName="horzSpace2" presStyleCnt="0"/>
      <dgm:spPr/>
    </dgm:pt>
    <dgm:pt modelId="{D45E4CF8-CF30-4613-9530-D7E2DD19F63B}" type="pres">
      <dgm:prSet presAssocID="{48D3917D-B5C6-4DB7-8BC4-A753BCA7F3FD}" presName="tx2" presStyleLbl="revTx" presStyleIdx="4" presStyleCnt="8"/>
      <dgm:spPr/>
    </dgm:pt>
    <dgm:pt modelId="{B014D874-8C14-45A1-A99B-4A1BE46E5337}" type="pres">
      <dgm:prSet presAssocID="{48D3917D-B5C6-4DB7-8BC4-A753BCA7F3FD}" presName="vert2" presStyleCnt="0"/>
      <dgm:spPr/>
    </dgm:pt>
    <dgm:pt modelId="{057DE846-B39B-4560-9F48-81C8558A65BD}" type="pres">
      <dgm:prSet presAssocID="{48D3917D-B5C6-4DB7-8BC4-A753BCA7F3FD}" presName="thinLine2b" presStyleLbl="callout" presStyleIdx="2" presStyleCnt="6"/>
      <dgm:spPr/>
    </dgm:pt>
    <dgm:pt modelId="{295565E0-6739-4EC1-9BE7-3414A8715410}" type="pres">
      <dgm:prSet presAssocID="{48D3917D-B5C6-4DB7-8BC4-A753BCA7F3FD}" presName="vertSpace2b" presStyleCnt="0"/>
      <dgm:spPr/>
    </dgm:pt>
    <dgm:pt modelId="{CB550173-6E50-4F4E-9D8E-ACB207CF623B}" type="pres">
      <dgm:prSet presAssocID="{A5596459-8FE2-4A1A-B6F0-4B107EF982EE}" presName="horz2" presStyleCnt="0"/>
      <dgm:spPr/>
    </dgm:pt>
    <dgm:pt modelId="{24093299-ED28-4D51-A3F4-7B61B85B0562}" type="pres">
      <dgm:prSet presAssocID="{A5596459-8FE2-4A1A-B6F0-4B107EF982EE}" presName="horzSpace2" presStyleCnt="0"/>
      <dgm:spPr/>
    </dgm:pt>
    <dgm:pt modelId="{AF31088C-344D-4E34-9D89-C1D5C122A9EB}" type="pres">
      <dgm:prSet presAssocID="{A5596459-8FE2-4A1A-B6F0-4B107EF982EE}" presName="tx2" presStyleLbl="revTx" presStyleIdx="5" presStyleCnt="8"/>
      <dgm:spPr/>
    </dgm:pt>
    <dgm:pt modelId="{24BEA418-D057-4DFA-8B1C-A7D7D164CCEC}" type="pres">
      <dgm:prSet presAssocID="{A5596459-8FE2-4A1A-B6F0-4B107EF982EE}" presName="vert2" presStyleCnt="0"/>
      <dgm:spPr/>
    </dgm:pt>
    <dgm:pt modelId="{45769078-10E1-488F-9BD0-199F353D530A}" type="pres">
      <dgm:prSet presAssocID="{A5596459-8FE2-4A1A-B6F0-4B107EF982EE}" presName="thinLine2b" presStyleLbl="callout" presStyleIdx="3" presStyleCnt="6"/>
      <dgm:spPr/>
    </dgm:pt>
    <dgm:pt modelId="{90FD3B90-2014-44F9-A916-E853D8D6073A}" type="pres">
      <dgm:prSet presAssocID="{A5596459-8FE2-4A1A-B6F0-4B107EF982EE}" presName="vertSpace2b" presStyleCnt="0"/>
      <dgm:spPr/>
    </dgm:pt>
    <dgm:pt modelId="{3589E3FE-A271-47A1-B9BC-027FA8FEDE41}" type="pres">
      <dgm:prSet presAssocID="{8018E8DC-B6E7-4D70-A62D-E077A5BFDBE1}" presName="horz2" presStyleCnt="0"/>
      <dgm:spPr/>
    </dgm:pt>
    <dgm:pt modelId="{18E808A6-0CAA-41C0-898E-FEFDD0B582E8}" type="pres">
      <dgm:prSet presAssocID="{8018E8DC-B6E7-4D70-A62D-E077A5BFDBE1}" presName="horzSpace2" presStyleCnt="0"/>
      <dgm:spPr/>
    </dgm:pt>
    <dgm:pt modelId="{5BF989C1-3773-44F9-B835-53945B09A6C3}" type="pres">
      <dgm:prSet presAssocID="{8018E8DC-B6E7-4D70-A62D-E077A5BFDBE1}" presName="tx2" presStyleLbl="revTx" presStyleIdx="6" presStyleCnt="8"/>
      <dgm:spPr/>
    </dgm:pt>
    <dgm:pt modelId="{9F61B763-3379-48F9-ADBC-70DD9F725E61}" type="pres">
      <dgm:prSet presAssocID="{8018E8DC-B6E7-4D70-A62D-E077A5BFDBE1}" presName="vert2" presStyleCnt="0"/>
      <dgm:spPr/>
    </dgm:pt>
    <dgm:pt modelId="{FA6BA5DC-6302-4316-A813-8CBB494FD017}" type="pres">
      <dgm:prSet presAssocID="{8018E8DC-B6E7-4D70-A62D-E077A5BFDBE1}" presName="thinLine2b" presStyleLbl="callout" presStyleIdx="4" presStyleCnt="6"/>
      <dgm:spPr/>
    </dgm:pt>
    <dgm:pt modelId="{0D24E7E8-26D2-4C74-BD26-276DCC1DC94E}" type="pres">
      <dgm:prSet presAssocID="{8018E8DC-B6E7-4D70-A62D-E077A5BFDBE1}" presName="vertSpace2b" presStyleCnt="0"/>
      <dgm:spPr/>
    </dgm:pt>
    <dgm:pt modelId="{0AF1614C-5E99-4722-97C9-98E98B9B70B8}" type="pres">
      <dgm:prSet presAssocID="{D1D7D367-01CE-4079-B33C-013C30CDEC62}" presName="horz2" presStyleCnt="0"/>
      <dgm:spPr/>
    </dgm:pt>
    <dgm:pt modelId="{C9C794A0-0E8B-42F0-A7CB-436B7B064C5C}" type="pres">
      <dgm:prSet presAssocID="{D1D7D367-01CE-4079-B33C-013C30CDEC62}" presName="horzSpace2" presStyleCnt="0"/>
      <dgm:spPr/>
    </dgm:pt>
    <dgm:pt modelId="{D870B23A-FAA4-4708-A3F2-501E0A35B0B0}" type="pres">
      <dgm:prSet presAssocID="{D1D7D367-01CE-4079-B33C-013C30CDEC62}" presName="tx2" presStyleLbl="revTx" presStyleIdx="7" presStyleCnt="8"/>
      <dgm:spPr/>
    </dgm:pt>
    <dgm:pt modelId="{4E8D8147-6657-484C-A236-FD4C96F1DE92}" type="pres">
      <dgm:prSet presAssocID="{D1D7D367-01CE-4079-B33C-013C30CDEC62}" presName="vert2" presStyleCnt="0"/>
      <dgm:spPr/>
    </dgm:pt>
    <dgm:pt modelId="{3C172A43-9747-402D-BF7E-49908D546A8C}" type="pres">
      <dgm:prSet presAssocID="{D1D7D367-01CE-4079-B33C-013C30CDEC62}" presName="thinLine2b" presStyleLbl="callout" presStyleIdx="5" presStyleCnt="6"/>
      <dgm:spPr/>
    </dgm:pt>
    <dgm:pt modelId="{FFCBFF1A-0F06-4D2E-88E1-3AFD31D0E9DF}" type="pres">
      <dgm:prSet presAssocID="{D1D7D367-01CE-4079-B33C-013C30CDEC62}" presName="vertSpace2b" presStyleCnt="0"/>
      <dgm:spPr/>
    </dgm:pt>
  </dgm:ptLst>
  <dgm:cxnLst>
    <dgm:cxn modelId="{335F529E-218E-4CE9-BAEB-F74410849251}" srcId="{0C1050A2-91B9-42E9-896E-0EBE0CBEF1E2}" destId="{D1D7D367-01CE-4079-B33C-013C30CDEC62}" srcOrd="3" destOrd="0" parTransId="{4F978C8C-299F-4333-B989-D830970B2BDC}" sibTransId="{8DE6DAF9-878D-4E29-B5CB-FC50FB8361C0}"/>
    <dgm:cxn modelId="{2D421DE6-5141-4F45-A07F-62A2EA37A53A}" type="presOf" srcId="{8B551E08-6D8E-40A9-93F0-91FED8CBF0C0}" destId="{E07D4E1F-8909-4D7F-B160-204ADC09F585}" srcOrd="0" destOrd="0" presId="urn:microsoft.com/office/officeart/2008/layout/LinedList"/>
    <dgm:cxn modelId="{97CB94D0-25C6-4BDC-AA46-B03EC501C482}" type="presOf" srcId="{20C4E594-C86A-434D-9BC0-74C66DCD413B}" destId="{CD2270A1-2A7C-4C23-8D8F-BD54323002DC}" srcOrd="0" destOrd="0" presId="urn:microsoft.com/office/officeart/2008/layout/LinedList"/>
    <dgm:cxn modelId="{56256C61-F5DC-4B29-B871-A7164003D445}" srcId="{8B551E08-6D8E-40A9-93F0-91FED8CBF0C0}" destId="{0C1050A2-91B9-42E9-896E-0EBE0CBEF1E2}" srcOrd="1" destOrd="0" parTransId="{EB354FFB-B703-47EF-BC8F-CEB96DB08166}" sibTransId="{BE50944D-B9BE-4BC6-902D-AFFC6D84F98D}"/>
    <dgm:cxn modelId="{83498F98-4789-4403-B835-51ABF8FE5342}" type="presOf" srcId="{A890E87A-B400-42D1-B3F4-D3665333FC7B}" destId="{2B63C7C9-697F-4C7F-9451-D241DBC9A901}" srcOrd="0" destOrd="0" presId="urn:microsoft.com/office/officeart/2008/layout/LinedList"/>
    <dgm:cxn modelId="{854F7227-734C-4E88-936C-9760D025A3BE}" srcId="{8B551E08-6D8E-40A9-93F0-91FED8CBF0C0}" destId="{A890E87A-B400-42D1-B3F4-D3665333FC7B}" srcOrd="0" destOrd="0" parTransId="{E33BDD36-EB9A-4AEA-A557-A616EC76DB2D}" sibTransId="{0C5BA2C3-93CB-450B-8A65-271FEC4ED4A2}"/>
    <dgm:cxn modelId="{E377A50B-7317-49E6-B40A-12469E034370}" type="presOf" srcId="{A5596459-8FE2-4A1A-B6F0-4B107EF982EE}" destId="{AF31088C-344D-4E34-9D89-C1D5C122A9EB}" srcOrd="0" destOrd="0" presId="urn:microsoft.com/office/officeart/2008/layout/LinedList"/>
    <dgm:cxn modelId="{31001543-DE42-46EC-96BB-884DFF167AA1}" srcId="{0C1050A2-91B9-42E9-896E-0EBE0CBEF1E2}" destId="{A5596459-8FE2-4A1A-B6F0-4B107EF982EE}" srcOrd="1" destOrd="0" parTransId="{3E99C361-E763-406D-8D18-1E5611FC4A5D}" sibTransId="{DC78BBEB-CF74-4439-A089-A6F596D6DA22}"/>
    <dgm:cxn modelId="{97EA4548-81B2-425E-97B8-CD93F4CA9653}" srcId="{0C1050A2-91B9-42E9-896E-0EBE0CBEF1E2}" destId="{8018E8DC-B6E7-4D70-A62D-E077A5BFDBE1}" srcOrd="2" destOrd="0" parTransId="{957B46FA-B351-4D7F-A142-5654AB4CD728}" sibTransId="{1C36A8F6-B4A3-4946-B824-29884048AF29}"/>
    <dgm:cxn modelId="{41E3AD90-9C09-4F1F-A73F-0200F60955EA}" type="presOf" srcId="{48D3917D-B5C6-4DB7-8BC4-A753BCA7F3FD}" destId="{D45E4CF8-CF30-4613-9530-D7E2DD19F63B}" srcOrd="0" destOrd="0" presId="urn:microsoft.com/office/officeart/2008/layout/LinedList"/>
    <dgm:cxn modelId="{27D7C92D-ADDA-4035-B5B6-34AFAD98C2C3}" srcId="{0C1050A2-91B9-42E9-896E-0EBE0CBEF1E2}" destId="{48D3917D-B5C6-4DB7-8BC4-A753BCA7F3FD}" srcOrd="0" destOrd="0" parTransId="{834D5641-2111-4216-BBCF-25C5CD3F2A55}" sibTransId="{EFA8CBC5-EEB7-4F43-A87F-B3F34FFB47F6}"/>
    <dgm:cxn modelId="{B49DD853-DC87-4E15-9E70-592405217A0D}" srcId="{A890E87A-B400-42D1-B3F4-D3665333FC7B}" destId="{20C4E594-C86A-434D-9BC0-74C66DCD413B}" srcOrd="0" destOrd="0" parTransId="{932DFDA9-B63D-4423-9344-80C1E66E0A94}" sibTransId="{121984CD-ED78-4E89-9D6B-71C077115002}"/>
    <dgm:cxn modelId="{9A487AC1-ABD5-4C4E-BF33-D22B38C53F13}" type="presOf" srcId="{AC8DC029-6489-4F1F-BDA9-261297D3CCA2}" destId="{F932F2E5-147A-448A-862E-BCBCCA75B5B5}" srcOrd="0" destOrd="0" presId="urn:microsoft.com/office/officeart/2008/layout/LinedList"/>
    <dgm:cxn modelId="{921EC162-B23F-49AB-B212-4D6C5A75DB4D}" type="presOf" srcId="{0C1050A2-91B9-42E9-896E-0EBE0CBEF1E2}" destId="{EE88EA25-DCE7-4DA4-A490-E0232AF2B1BC}" srcOrd="0" destOrd="0" presId="urn:microsoft.com/office/officeart/2008/layout/LinedList"/>
    <dgm:cxn modelId="{6C6A1B70-CB5A-42EA-979C-F5720581214C}" srcId="{A890E87A-B400-42D1-B3F4-D3665333FC7B}" destId="{AC8DC029-6489-4F1F-BDA9-261297D3CCA2}" srcOrd="1" destOrd="0" parTransId="{2D6B0D01-E96E-45E1-A8ED-B982653C4BBF}" sibTransId="{FCC86F26-A6DF-428C-8840-8C8B673FA3E6}"/>
    <dgm:cxn modelId="{91672A3E-C37A-49AF-ABC7-88750DC24957}" type="presOf" srcId="{8018E8DC-B6E7-4D70-A62D-E077A5BFDBE1}" destId="{5BF989C1-3773-44F9-B835-53945B09A6C3}" srcOrd="0" destOrd="0" presId="urn:microsoft.com/office/officeart/2008/layout/LinedList"/>
    <dgm:cxn modelId="{E5E82779-97A1-4077-BFD7-6498F3385AE3}" type="presOf" srcId="{D1D7D367-01CE-4079-B33C-013C30CDEC62}" destId="{D870B23A-FAA4-4708-A3F2-501E0A35B0B0}" srcOrd="0" destOrd="0" presId="urn:microsoft.com/office/officeart/2008/layout/LinedList"/>
    <dgm:cxn modelId="{2428A7A5-2438-4405-AEE1-696626568B42}" type="presParOf" srcId="{E07D4E1F-8909-4D7F-B160-204ADC09F585}" destId="{1DB216CE-E8FE-448B-B5BF-7576C1A96619}" srcOrd="0" destOrd="0" presId="urn:microsoft.com/office/officeart/2008/layout/LinedList"/>
    <dgm:cxn modelId="{C810A891-D72D-4E51-B713-1D88F7F6D4D3}" type="presParOf" srcId="{E07D4E1F-8909-4D7F-B160-204ADC09F585}" destId="{3B13AC8C-41B7-4D79-B080-B1103B06C1DB}" srcOrd="1" destOrd="0" presId="urn:microsoft.com/office/officeart/2008/layout/LinedList"/>
    <dgm:cxn modelId="{4D85243D-FE41-4846-8ED0-0C7240B716F4}" type="presParOf" srcId="{3B13AC8C-41B7-4D79-B080-B1103B06C1DB}" destId="{2B63C7C9-697F-4C7F-9451-D241DBC9A901}" srcOrd="0" destOrd="0" presId="urn:microsoft.com/office/officeart/2008/layout/LinedList"/>
    <dgm:cxn modelId="{62B139A0-4615-4024-9E24-B56ABBE8B495}" type="presParOf" srcId="{3B13AC8C-41B7-4D79-B080-B1103B06C1DB}" destId="{0D20841A-F75B-4672-9EFB-158F75741140}" srcOrd="1" destOrd="0" presId="urn:microsoft.com/office/officeart/2008/layout/LinedList"/>
    <dgm:cxn modelId="{CDCA375B-381C-4B9A-B7FD-D4F6A7454072}" type="presParOf" srcId="{0D20841A-F75B-4672-9EFB-158F75741140}" destId="{5EEB6CD6-9498-49BD-83FD-776166A0442C}" srcOrd="0" destOrd="0" presId="urn:microsoft.com/office/officeart/2008/layout/LinedList"/>
    <dgm:cxn modelId="{8917B957-A86C-402B-A5F6-6D641BA3E443}" type="presParOf" srcId="{0D20841A-F75B-4672-9EFB-158F75741140}" destId="{86D37361-A624-4FD4-A509-56B40E772211}" srcOrd="1" destOrd="0" presId="urn:microsoft.com/office/officeart/2008/layout/LinedList"/>
    <dgm:cxn modelId="{A6D9E73C-33B2-46FA-BFC3-532B6A0429C1}" type="presParOf" srcId="{86D37361-A624-4FD4-A509-56B40E772211}" destId="{5EFB681D-DB9F-417C-A34F-38DECEF14D94}" srcOrd="0" destOrd="0" presId="urn:microsoft.com/office/officeart/2008/layout/LinedList"/>
    <dgm:cxn modelId="{5B7711F2-F433-4415-8531-B264BDBBE974}" type="presParOf" srcId="{86D37361-A624-4FD4-A509-56B40E772211}" destId="{CD2270A1-2A7C-4C23-8D8F-BD54323002DC}" srcOrd="1" destOrd="0" presId="urn:microsoft.com/office/officeart/2008/layout/LinedList"/>
    <dgm:cxn modelId="{A1701C58-2AFD-4A41-8E10-84022B57B30C}" type="presParOf" srcId="{86D37361-A624-4FD4-A509-56B40E772211}" destId="{577AEC5D-61A9-41D8-B871-1B8E22CC2A73}" srcOrd="2" destOrd="0" presId="urn:microsoft.com/office/officeart/2008/layout/LinedList"/>
    <dgm:cxn modelId="{C0E524FF-92D8-429B-9CCA-62D6A9EBD4A5}" type="presParOf" srcId="{0D20841A-F75B-4672-9EFB-158F75741140}" destId="{5043902A-2C22-47F0-A6EA-CBFD914E903A}" srcOrd="2" destOrd="0" presId="urn:microsoft.com/office/officeart/2008/layout/LinedList"/>
    <dgm:cxn modelId="{A71661AE-7684-44AE-A97A-6D9F59B9230D}" type="presParOf" srcId="{0D20841A-F75B-4672-9EFB-158F75741140}" destId="{9FF063DB-9F0D-41F0-93EB-B0BB522C67CC}" srcOrd="3" destOrd="0" presId="urn:microsoft.com/office/officeart/2008/layout/LinedList"/>
    <dgm:cxn modelId="{2C2F6A0C-BB97-43FE-AE56-B6680427D479}" type="presParOf" srcId="{0D20841A-F75B-4672-9EFB-158F75741140}" destId="{5E8970BB-F728-4D88-BBE6-AB77D495C6C0}" srcOrd="4" destOrd="0" presId="urn:microsoft.com/office/officeart/2008/layout/LinedList"/>
    <dgm:cxn modelId="{A9876DC7-49D5-4F05-A978-180E321A4096}" type="presParOf" srcId="{5E8970BB-F728-4D88-BBE6-AB77D495C6C0}" destId="{A34BE1B2-DC28-4C20-9BCA-64D05F452E65}" srcOrd="0" destOrd="0" presId="urn:microsoft.com/office/officeart/2008/layout/LinedList"/>
    <dgm:cxn modelId="{BA381C02-9D17-4912-AAD9-335429EDEFA1}" type="presParOf" srcId="{5E8970BB-F728-4D88-BBE6-AB77D495C6C0}" destId="{F932F2E5-147A-448A-862E-BCBCCA75B5B5}" srcOrd="1" destOrd="0" presId="urn:microsoft.com/office/officeart/2008/layout/LinedList"/>
    <dgm:cxn modelId="{AB2E4067-69D0-4C07-9308-8D7F1BCFA7D5}" type="presParOf" srcId="{5E8970BB-F728-4D88-BBE6-AB77D495C6C0}" destId="{F6F4801D-833A-4937-8D9F-711BFDE0F3C6}" srcOrd="2" destOrd="0" presId="urn:microsoft.com/office/officeart/2008/layout/LinedList"/>
    <dgm:cxn modelId="{18EB05F3-ED30-427F-86F9-B7B77E93875D}" type="presParOf" srcId="{0D20841A-F75B-4672-9EFB-158F75741140}" destId="{A0ED16FB-673E-407D-BD0B-33DB92F9C405}" srcOrd="5" destOrd="0" presId="urn:microsoft.com/office/officeart/2008/layout/LinedList"/>
    <dgm:cxn modelId="{FD84553F-1B7D-4873-9562-F776A4F23713}" type="presParOf" srcId="{0D20841A-F75B-4672-9EFB-158F75741140}" destId="{4B3CD70E-B129-4414-9D40-D142B8D84DC3}" srcOrd="6" destOrd="0" presId="urn:microsoft.com/office/officeart/2008/layout/LinedList"/>
    <dgm:cxn modelId="{54CF8FA2-03ED-4D21-A5FC-82999EBBAA81}" type="presParOf" srcId="{E07D4E1F-8909-4D7F-B160-204ADC09F585}" destId="{CAD6D8C4-AAE7-453F-B1CB-E79021CA831B}" srcOrd="2" destOrd="0" presId="urn:microsoft.com/office/officeart/2008/layout/LinedList"/>
    <dgm:cxn modelId="{5B18F986-437C-45E5-8E7E-E2431455FD1E}" type="presParOf" srcId="{E07D4E1F-8909-4D7F-B160-204ADC09F585}" destId="{A317063D-950C-4C4D-8277-F97150CA18C4}" srcOrd="3" destOrd="0" presId="urn:microsoft.com/office/officeart/2008/layout/LinedList"/>
    <dgm:cxn modelId="{6DE36A4D-841F-4752-9874-F30F48C58C5B}" type="presParOf" srcId="{A317063D-950C-4C4D-8277-F97150CA18C4}" destId="{EE88EA25-DCE7-4DA4-A490-E0232AF2B1BC}" srcOrd="0" destOrd="0" presId="urn:microsoft.com/office/officeart/2008/layout/LinedList"/>
    <dgm:cxn modelId="{ADCB7279-0E95-462F-990A-D5E813DD4CDB}" type="presParOf" srcId="{A317063D-950C-4C4D-8277-F97150CA18C4}" destId="{9D0714D8-C325-4F72-8B28-849F6960F940}" srcOrd="1" destOrd="0" presId="urn:microsoft.com/office/officeart/2008/layout/LinedList"/>
    <dgm:cxn modelId="{54A78518-B0D1-4B30-B56F-72FC19BAFD70}" type="presParOf" srcId="{9D0714D8-C325-4F72-8B28-849F6960F940}" destId="{37BFE82F-6899-417C-8208-DD3095AABB99}" srcOrd="0" destOrd="0" presId="urn:microsoft.com/office/officeart/2008/layout/LinedList"/>
    <dgm:cxn modelId="{B32CB231-D261-4C45-9806-3515C1227770}" type="presParOf" srcId="{9D0714D8-C325-4F72-8B28-849F6960F940}" destId="{401A5C1A-4CE0-4B84-8558-42B1C62A6516}" srcOrd="1" destOrd="0" presId="urn:microsoft.com/office/officeart/2008/layout/LinedList"/>
    <dgm:cxn modelId="{A8701EB2-A245-401F-B157-ECF175F4A8DF}" type="presParOf" srcId="{401A5C1A-4CE0-4B84-8558-42B1C62A6516}" destId="{66014128-067F-450F-A4DA-33693D9B02AA}" srcOrd="0" destOrd="0" presId="urn:microsoft.com/office/officeart/2008/layout/LinedList"/>
    <dgm:cxn modelId="{DF6A8CD3-89E7-4750-A024-C85AE0C9E006}" type="presParOf" srcId="{401A5C1A-4CE0-4B84-8558-42B1C62A6516}" destId="{D45E4CF8-CF30-4613-9530-D7E2DD19F63B}" srcOrd="1" destOrd="0" presId="urn:microsoft.com/office/officeart/2008/layout/LinedList"/>
    <dgm:cxn modelId="{4AC15208-F416-4BF3-AD74-45A95F47BA94}" type="presParOf" srcId="{401A5C1A-4CE0-4B84-8558-42B1C62A6516}" destId="{B014D874-8C14-45A1-A99B-4A1BE46E5337}" srcOrd="2" destOrd="0" presId="urn:microsoft.com/office/officeart/2008/layout/LinedList"/>
    <dgm:cxn modelId="{886C2C93-BA55-4B5D-AF47-CC186DA052D1}" type="presParOf" srcId="{9D0714D8-C325-4F72-8B28-849F6960F940}" destId="{057DE846-B39B-4560-9F48-81C8558A65BD}" srcOrd="2" destOrd="0" presId="urn:microsoft.com/office/officeart/2008/layout/LinedList"/>
    <dgm:cxn modelId="{717FFED7-780E-4AA8-AE73-B7501204DC03}" type="presParOf" srcId="{9D0714D8-C325-4F72-8B28-849F6960F940}" destId="{295565E0-6739-4EC1-9BE7-3414A8715410}" srcOrd="3" destOrd="0" presId="urn:microsoft.com/office/officeart/2008/layout/LinedList"/>
    <dgm:cxn modelId="{8C07FE04-C8B8-4F9D-91F4-75A4F4B3F0CD}" type="presParOf" srcId="{9D0714D8-C325-4F72-8B28-849F6960F940}" destId="{CB550173-6E50-4F4E-9D8E-ACB207CF623B}" srcOrd="4" destOrd="0" presId="urn:microsoft.com/office/officeart/2008/layout/LinedList"/>
    <dgm:cxn modelId="{87C86906-30A5-4A9E-880E-3F2626212369}" type="presParOf" srcId="{CB550173-6E50-4F4E-9D8E-ACB207CF623B}" destId="{24093299-ED28-4D51-A3F4-7B61B85B0562}" srcOrd="0" destOrd="0" presId="urn:microsoft.com/office/officeart/2008/layout/LinedList"/>
    <dgm:cxn modelId="{0765DF4E-9742-4CF8-AE3B-7D485A0B3F7D}" type="presParOf" srcId="{CB550173-6E50-4F4E-9D8E-ACB207CF623B}" destId="{AF31088C-344D-4E34-9D89-C1D5C122A9EB}" srcOrd="1" destOrd="0" presId="urn:microsoft.com/office/officeart/2008/layout/LinedList"/>
    <dgm:cxn modelId="{F55348B9-1E7D-404D-A543-0687FD6E44AC}" type="presParOf" srcId="{CB550173-6E50-4F4E-9D8E-ACB207CF623B}" destId="{24BEA418-D057-4DFA-8B1C-A7D7D164CCEC}" srcOrd="2" destOrd="0" presId="urn:microsoft.com/office/officeart/2008/layout/LinedList"/>
    <dgm:cxn modelId="{5C983755-497A-4301-9762-F625975D82CC}" type="presParOf" srcId="{9D0714D8-C325-4F72-8B28-849F6960F940}" destId="{45769078-10E1-488F-9BD0-199F353D530A}" srcOrd="5" destOrd="0" presId="urn:microsoft.com/office/officeart/2008/layout/LinedList"/>
    <dgm:cxn modelId="{15146880-6AB5-440D-BC7A-0E55590B77B3}" type="presParOf" srcId="{9D0714D8-C325-4F72-8B28-849F6960F940}" destId="{90FD3B90-2014-44F9-A916-E853D8D6073A}" srcOrd="6" destOrd="0" presId="urn:microsoft.com/office/officeart/2008/layout/LinedList"/>
    <dgm:cxn modelId="{FF0C98A8-DD89-45D6-ADAB-C3F2ECB1FB56}" type="presParOf" srcId="{9D0714D8-C325-4F72-8B28-849F6960F940}" destId="{3589E3FE-A271-47A1-B9BC-027FA8FEDE41}" srcOrd="7" destOrd="0" presId="urn:microsoft.com/office/officeart/2008/layout/LinedList"/>
    <dgm:cxn modelId="{4DC82A3F-EB23-4FCA-94C4-F6AE8B049C03}" type="presParOf" srcId="{3589E3FE-A271-47A1-B9BC-027FA8FEDE41}" destId="{18E808A6-0CAA-41C0-898E-FEFDD0B582E8}" srcOrd="0" destOrd="0" presId="urn:microsoft.com/office/officeart/2008/layout/LinedList"/>
    <dgm:cxn modelId="{F3C6144D-DEF8-431D-925B-209D91FE051D}" type="presParOf" srcId="{3589E3FE-A271-47A1-B9BC-027FA8FEDE41}" destId="{5BF989C1-3773-44F9-B835-53945B09A6C3}" srcOrd="1" destOrd="0" presId="urn:microsoft.com/office/officeart/2008/layout/LinedList"/>
    <dgm:cxn modelId="{6B921D9B-6125-4FAA-8747-4EED14D05F4E}" type="presParOf" srcId="{3589E3FE-A271-47A1-B9BC-027FA8FEDE41}" destId="{9F61B763-3379-48F9-ADBC-70DD9F725E61}" srcOrd="2" destOrd="0" presId="urn:microsoft.com/office/officeart/2008/layout/LinedList"/>
    <dgm:cxn modelId="{05928788-EB07-4FF1-AB53-A8E4DC417067}" type="presParOf" srcId="{9D0714D8-C325-4F72-8B28-849F6960F940}" destId="{FA6BA5DC-6302-4316-A813-8CBB494FD017}" srcOrd="8" destOrd="0" presId="urn:microsoft.com/office/officeart/2008/layout/LinedList"/>
    <dgm:cxn modelId="{830626C4-6E12-4C2E-92E6-628CBE78A47B}" type="presParOf" srcId="{9D0714D8-C325-4F72-8B28-849F6960F940}" destId="{0D24E7E8-26D2-4C74-BD26-276DCC1DC94E}" srcOrd="9" destOrd="0" presId="urn:microsoft.com/office/officeart/2008/layout/LinedList"/>
    <dgm:cxn modelId="{393EA3DA-8A54-4C0B-BD5B-7EBFA802DF91}" type="presParOf" srcId="{9D0714D8-C325-4F72-8B28-849F6960F940}" destId="{0AF1614C-5E99-4722-97C9-98E98B9B70B8}" srcOrd="10" destOrd="0" presId="urn:microsoft.com/office/officeart/2008/layout/LinedList"/>
    <dgm:cxn modelId="{A9266A9C-6643-4535-A86E-75A7AD90604B}" type="presParOf" srcId="{0AF1614C-5E99-4722-97C9-98E98B9B70B8}" destId="{C9C794A0-0E8B-42F0-A7CB-436B7B064C5C}" srcOrd="0" destOrd="0" presId="urn:microsoft.com/office/officeart/2008/layout/LinedList"/>
    <dgm:cxn modelId="{BCD6A33B-6E85-42A9-AEDD-4E1CA0655A99}" type="presParOf" srcId="{0AF1614C-5E99-4722-97C9-98E98B9B70B8}" destId="{D870B23A-FAA4-4708-A3F2-501E0A35B0B0}" srcOrd="1" destOrd="0" presId="urn:microsoft.com/office/officeart/2008/layout/LinedList"/>
    <dgm:cxn modelId="{77C3512B-7CF0-469D-97F5-CFB1E6F2A31F}" type="presParOf" srcId="{0AF1614C-5E99-4722-97C9-98E98B9B70B8}" destId="{4E8D8147-6657-484C-A236-FD4C96F1DE92}" srcOrd="2" destOrd="0" presId="urn:microsoft.com/office/officeart/2008/layout/LinedList"/>
    <dgm:cxn modelId="{2F9187ED-5086-4702-B378-2F3143A261A3}" type="presParOf" srcId="{9D0714D8-C325-4F72-8B28-849F6960F940}" destId="{3C172A43-9747-402D-BF7E-49908D546A8C}" srcOrd="11" destOrd="0" presId="urn:microsoft.com/office/officeart/2008/layout/LinedList"/>
    <dgm:cxn modelId="{BC9EC53C-A201-48F7-8DD0-9B2997D83481}" type="presParOf" srcId="{9D0714D8-C325-4F72-8B28-849F6960F940}" destId="{FFCBFF1A-0F06-4D2E-88E1-3AFD31D0E9DF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B216CE-E8FE-448B-B5BF-7576C1A96619}">
      <dsp:nvSpPr>
        <dsp:cNvPr id="0" name=""/>
        <dsp:cNvSpPr/>
      </dsp:nvSpPr>
      <dsp:spPr>
        <a:xfrm>
          <a:off x="0" y="0"/>
          <a:ext cx="438694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63C7C9-697F-4C7F-9451-D241DBC9A901}">
      <dsp:nvSpPr>
        <dsp:cNvPr id="0" name=""/>
        <dsp:cNvSpPr/>
      </dsp:nvSpPr>
      <dsp:spPr>
        <a:xfrm>
          <a:off x="0" y="0"/>
          <a:ext cx="877388" cy="217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lvl="0" algn="l" defTabSz="19113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4300" kern="1200" dirty="0" smtClean="0">
              <a:latin typeface="a프로젝트" panose="02020600000000000000" pitchFamily="18" charset="-127"/>
              <a:ea typeface="a프로젝트" panose="02020600000000000000" pitchFamily="18" charset="-127"/>
            </a:rPr>
            <a:t>농도</a:t>
          </a:r>
          <a:endParaRPr lang="ko-KR" sz="4300" kern="1200" dirty="0">
            <a:latin typeface="a프로젝트" panose="02020600000000000000" pitchFamily="18" charset="-127"/>
            <a:ea typeface="a프로젝트" panose="02020600000000000000" pitchFamily="18" charset="-127"/>
          </a:endParaRPr>
        </a:p>
      </dsp:txBody>
      <dsp:txXfrm>
        <a:off x="0" y="0"/>
        <a:ext cx="877388" cy="2175669"/>
      </dsp:txXfrm>
    </dsp:sp>
    <dsp:sp modelId="{CD2270A1-2A7C-4C23-8D8F-BD54323002DC}">
      <dsp:nvSpPr>
        <dsp:cNvPr id="0" name=""/>
        <dsp:cNvSpPr/>
      </dsp:nvSpPr>
      <dsp:spPr>
        <a:xfrm>
          <a:off x="943192" y="50567"/>
          <a:ext cx="3443750" cy="1011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2200" kern="1200" smtClean="0">
              <a:latin typeface="a프로젝트" panose="02020600000000000000" pitchFamily="18" charset="-127"/>
              <a:ea typeface="a프로젝트" panose="02020600000000000000" pitchFamily="18" charset="-127"/>
            </a:rPr>
            <a:t>에스프레소</a:t>
          </a:r>
          <a:endParaRPr lang="ko-KR" sz="2200" kern="1200">
            <a:latin typeface="a프로젝트" panose="02020600000000000000" pitchFamily="18" charset="-127"/>
            <a:ea typeface="a프로젝트" panose="02020600000000000000" pitchFamily="18" charset="-127"/>
          </a:endParaRPr>
        </a:p>
      </dsp:txBody>
      <dsp:txXfrm>
        <a:off x="943192" y="50567"/>
        <a:ext cx="3443750" cy="1011346"/>
      </dsp:txXfrm>
    </dsp:sp>
    <dsp:sp modelId="{5043902A-2C22-47F0-A6EA-CBFD914E903A}">
      <dsp:nvSpPr>
        <dsp:cNvPr id="0" name=""/>
        <dsp:cNvSpPr/>
      </dsp:nvSpPr>
      <dsp:spPr>
        <a:xfrm>
          <a:off x="877388" y="1061913"/>
          <a:ext cx="350955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32F2E5-147A-448A-862E-BCBCCA75B5B5}">
      <dsp:nvSpPr>
        <dsp:cNvPr id="0" name=""/>
        <dsp:cNvSpPr/>
      </dsp:nvSpPr>
      <dsp:spPr>
        <a:xfrm>
          <a:off x="943192" y="1112480"/>
          <a:ext cx="3443750" cy="1011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2200" kern="1200" smtClean="0">
              <a:latin typeface="a프로젝트" panose="02020600000000000000" pitchFamily="18" charset="-127"/>
              <a:ea typeface="a프로젝트" panose="02020600000000000000" pitchFamily="18" charset="-127"/>
            </a:rPr>
            <a:t>아메리카노</a:t>
          </a:r>
          <a:endParaRPr lang="ko-KR" sz="2200" kern="1200">
            <a:latin typeface="a프로젝트" panose="02020600000000000000" pitchFamily="18" charset="-127"/>
            <a:ea typeface="a프로젝트" panose="02020600000000000000" pitchFamily="18" charset="-127"/>
          </a:endParaRPr>
        </a:p>
      </dsp:txBody>
      <dsp:txXfrm>
        <a:off x="943192" y="1112480"/>
        <a:ext cx="3443750" cy="1011346"/>
      </dsp:txXfrm>
    </dsp:sp>
    <dsp:sp modelId="{A0ED16FB-673E-407D-BD0B-33DB92F9C405}">
      <dsp:nvSpPr>
        <dsp:cNvPr id="0" name=""/>
        <dsp:cNvSpPr/>
      </dsp:nvSpPr>
      <dsp:spPr>
        <a:xfrm>
          <a:off x="877388" y="2123826"/>
          <a:ext cx="350955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D6D8C4-AAE7-453F-B1CB-E79021CA831B}">
      <dsp:nvSpPr>
        <dsp:cNvPr id="0" name=""/>
        <dsp:cNvSpPr/>
      </dsp:nvSpPr>
      <dsp:spPr>
        <a:xfrm>
          <a:off x="0" y="2175669"/>
          <a:ext cx="438694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88EA25-DCE7-4DA4-A490-E0232AF2B1BC}">
      <dsp:nvSpPr>
        <dsp:cNvPr id="0" name=""/>
        <dsp:cNvSpPr/>
      </dsp:nvSpPr>
      <dsp:spPr>
        <a:xfrm>
          <a:off x="0" y="2175669"/>
          <a:ext cx="877388" cy="217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lvl="0" algn="l" defTabSz="19113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4300" kern="1200" smtClean="0">
              <a:latin typeface="a프로젝트" panose="02020600000000000000" pitchFamily="18" charset="-127"/>
              <a:ea typeface="a프로젝트" panose="02020600000000000000" pitchFamily="18" charset="-127"/>
            </a:rPr>
            <a:t>혼합</a:t>
          </a:r>
          <a:endParaRPr lang="ko-KR" sz="4300" kern="1200">
            <a:latin typeface="a프로젝트" panose="02020600000000000000" pitchFamily="18" charset="-127"/>
            <a:ea typeface="a프로젝트" panose="02020600000000000000" pitchFamily="18" charset="-127"/>
          </a:endParaRPr>
        </a:p>
      </dsp:txBody>
      <dsp:txXfrm>
        <a:off x="0" y="2175669"/>
        <a:ext cx="877388" cy="2175669"/>
      </dsp:txXfrm>
    </dsp:sp>
    <dsp:sp modelId="{D45E4CF8-CF30-4613-9530-D7E2DD19F63B}">
      <dsp:nvSpPr>
        <dsp:cNvPr id="0" name=""/>
        <dsp:cNvSpPr/>
      </dsp:nvSpPr>
      <dsp:spPr>
        <a:xfrm>
          <a:off x="943192" y="2201244"/>
          <a:ext cx="3443750" cy="511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2200" kern="1200" smtClean="0">
              <a:latin typeface="a프로젝트" panose="02020600000000000000" pitchFamily="18" charset="-127"/>
              <a:ea typeface="a프로젝트" panose="02020600000000000000" pitchFamily="18" charset="-127"/>
            </a:rPr>
            <a:t>카푸치노</a:t>
          </a:r>
          <a:endParaRPr lang="ko-KR" sz="2200" kern="1200">
            <a:latin typeface="a프로젝트" panose="02020600000000000000" pitchFamily="18" charset="-127"/>
            <a:ea typeface="a프로젝트" panose="02020600000000000000" pitchFamily="18" charset="-127"/>
          </a:endParaRPr>
        </a:p>
      </dsp:txBody>
      <dsp:txXfrm>
        <a:off x="943192" y="2201244"/>
        <a:ext cx="3443750" cy="511515"/>
      </dsp:txXfrm>
    </dsp:sp>
    <dsp:sp modelId="{057DE846-B39B-4560-9F48-81C8558A65BD}">
      <dsp:nvSpPr>
        <dsp:cNvPr id="0" name=""/>
        <dsp:cNvSpPr/>
      </dsp:nvSpPr>
      <dsp:spPr>
        <a:xfrm>
          <a:off x="877388" y="2712760"/>
          <a:ext cx="350955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31088C-344D-4E34-9D89-C1D5C122A9EB}">
      <dsp:nvSpPr>
        <dsp:cNvPr id="0" name=""/>
        <dsp:cNvSpPr/>
      </dsp:nvSpPr>
      <dsp:spPr>
        <a:xfrm>
          <a:off x="943192" y="2738336"/>
          <a:ext cx="3443750" cy="511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2200" kern="1200" smtClean="0">
              <a:latin typeface="a프로젝트" panose="02020600000000000000" pitchFamily="18" charset="-127"/>
              <a:ea typeface="a프로젝트" panose="02020600000000000000" pitchFamily="18" charset="-127"/>
            </a:rPr>
            <a:t>카페모카</a:t>
          </a:r>
          <a:endParaRPr lang="ko-KR" sz="2200" kern="1200">
            <a:latin typeface="a프로젝트" panose="02020600000000000000" pitchFamily="18" charset="-127"/>
            <a:ea typeface="a프로젝트" panose="02020600000000000000" pitchFamily="18" charset="-127"/>
          </a:endParaRPr>
        </a:p>
      </dsp:txBody>
      <dsp:txXfrm>
        <a:off x="943192" y="2738336"/>
        <a:ext cx="3443750" cy="511515"/>
      </dsp:txXfrm>
    </dsp:sp>
    <dsp:sp modelId="{45769078-10E1-488F-9BD0-199F353D530A}">
      <dsp:nvSpPr>
        <dsp:cNvPr id="0" name=""/>
        <dsp:cNvSpPr/>
      </dsp:nvSpPr>
      <dsp:spPr>
        <a:xfrm>
          <a:off x="877388" y="3249852"/>
          <a:ext cx="350955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F989C1-3773-44F9-B835-53945B09A6C3}">
      <dsp:nvSpPr>
        <dsp:cNvPr id="0" name=""/>
        <dsp:cNvSpPr/>
      </dsp:nvSpPr>
      <dsp:spPr>
        <a:xfrm>
          <a:off x="943192" y="3275428"/>
          <a:ext cx="3443750" cy="511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2200" kern="1200" smtClean="0">
              <a:latin typeface="a프로젝트" panose="02020600000000000000" pitchFamily="18" charset="-127"/>
              <a:ea typeface="a프로젝트" panose="02020600000000000000" pitchFamily="18" charset="-127"/>
            </a:rPr>
            <a:t>카페비엔나</a:t>
          </a:r>
          <a:endParaRPr lang="ko-KR" sz="2200" kern="1200">
            <a:latin typeface="a프로젝트" panose="02020600000000000000" pitchFamily="18" charset="-127"/>
            <a:ea typeface="a프로젝트" panose="02020600000000000000" pitchFamily="18" charset="-127"/>
          </a:endParaRPr>
        </a:p>
      </dsp:txBody>
      <dsp:txXfrm>
        <a:off x="943192" y="3275428"/>
        <a:ext cx="3443750" cy="511515"/>
      </dsp:txXfrm>
    </dsp:sp>
    <dsp:sp modelId="{FA6BA5DC-6302-4316-A813-8CBB494FD017}">
      <dsp:nvSpPr>
        <dsp:cNvPr id="0" name=""/>
        <dsp:cNvSpPr/>
      </dsp:nvSpPr>
      <dsp:spPr>
        <a:xfrm>
          <a:off x="877388" y="3786944"/>
          <a:ext cx="350955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70B23A-FAA4-4708-A3F2-501E0A35B0B0}">
      <dsp:nvSpPr>
        <dsp:cNvPr id="0" name=""/>
        <dsp:cNvSpPr/>
      </dsp:nvSpPr>
      <dsp:spPr>
        <a:xfrm>
          <a:off x="943192" y="3812519"/>
          <a:ext cx="3443750" cy="511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2200" kern="1200" smtClean="0">
              <a:latin typeface="a프로젝트" panose="02020600000000000000" pitchFamily="18" charset="-127"/>
              <a:ea typeface="a프로젝트" panose="02020600000000000000" pitchFamily="18" charset="-127"/>
            </a:rPr>
            <a:t>카페라떼</a:t>
          </a:r>
          <a:endParaRPr lang="ko-KR" sz="2200" kern="1200">
            <a:latin typeface="a프로젝트" panose="02020600000000000000" pitchFamily="18" charset="-127"/>
            <a:ea typeface="a프로젝트" panose="02020600000000000000" pitchFamily="18" charset="-127"/>
          </a:endParaRPr>
        </a:p>
      </dsp:txBody>
      <dsp:txXfrm>
        <a:off x="943192" y="3812519"/>
        <a:ext cx="3443750" cy="511515"/>
      </dsp:txXfrm>
    </dsp:sp>
    <dsp:sp modelId="{3C172A43-9747-402D-BF7E-49908D546A8C}">
      <dsp:nvSpPr>
        <dsp:cNvPr id="0" name=""/>
        <dsp:cNvSpPr/>
      </dsp:nvSpPr>
      <dsp:spPr>
        <a:xfrm>
          <a:off x="877388" y="4324035"/>
          <a:ext cx="350955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95CF8E-2E66-4900-8197-35F6965AB8BB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AD7CE5-4225-42C3-9FFB-0FAAB815B7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806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시작 시 이목을 끌기 위해 서식을 좀 바꿀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온라인상의 그림은 저작권에 걸릴 가능성이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직접찍어서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직접쓰면</a:t>
            </a:r>
            <a:r>
              <a:rPr lang="ko-KR" altLang="en-US" dirty="0" smtClean="0"/>
              <a:t> 그럴 일이 없다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AD7CE5-4225-42C3-9FFB-0FAAB815B79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994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글머리는 임의로 </a:t>
            </a:r>
            <a:r>
              <a:rPr lang="ko-KR" altLang="en-US" dirty="0" err="1" smtClean="0"/>
              <a:t>만들수있다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배경을 투명하게 만들면 좋다</a:t>
            </a:r>
            <a:r>
              <a:rPr lang="en-US" altLang="ko-KR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 smtClean="0"/>
              <a:t>고전적인 </a:t>
            </a:r>
            <a:r>
              <a:rPr lang="ko-KR" altLang="en-US" dirty="0" err="1" smtClean="0"/>
              <a:t>텍스트형태</a:t>
            </a: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dirty="0" err="1" smtClean="0"/>
              <a:t>스마트아트</a:t>
            </a:r>
            <a:r>
              <a:rPr lang="ko-KR" altLang="en-US" dirty="0" smtClean="0"/>
              <a:t> 이용하기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AD7CE5-4225-42C3-9FFB-0FAAB815B79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947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DCFC8-D848-4C3C-9C8C-1523A54C26C8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DFBB-8363-4B5D-B665-B48EBD6457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767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DCFC8-D848-4C3C-9C8C-1523A54C26C8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DFBB-8363-4B5D-B665-B48EBD6457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93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DCFC8-D848-4C3C-9C8C-1523A54C26C8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DFBB-8363-4B5D-B665-B48EBD6457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72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DCFC8-D848-4C3C-9C8C-1523A54C26C8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DFBB-8363-4B5D-B665-B48EBD6457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27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DCFC8-D848-4C3C-9C8C-1523A54C26C8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DFBB-8363-4B5D-B665-B48EBD6457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638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DCFC8-D848-4C3C-9C8C-1523A54C26C8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DFBB-8363-4B5D-B665-B48EBD6457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957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DCFC8-D848-4C3C-9C8C-1523A54C26C8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DFBB-8363-4B5D-B665-B48EBD6457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57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DCFC8-D848-4C3C-9C8C-1523A54C26C8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DFBB-8363-4B5D-B665-B48EBD6457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034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DCFC8-D848-4C3C-9C8C-1523A54C26C8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DFBB-8363-4B5D-B665-B48EBD6457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285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DCFC8-D848-4C3C-9C8C-1523A54C26C8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DFBB-8363-4B5D-B665-B48EBD6457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186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DCFC8-D848-4C3C-9C8C-1523A54C26C8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DFBB-8363-4B5D-B665-B48EBD6457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728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DCFC8-D848-4C3C-9C8C-1523A54C26C8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1DFBB-8363-4B5D-B665-B48EBD6457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33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705984"/>
            <a:ext cx="12192000" cy="2387600"/>
          </a:xfrm>
          <a:solidFill>
            <a:schemeClr val="bg1">
              <a:alpha val="85000"/>
            </a:schemeClr>
          </a:solidFill>
        </p:spPr>
        <p:txBody>
          <a:bodyPr anchor="ctr"/>
          <a:lstStyle/>
          <a:p>
            <a:r>
              <a:rPr lang="en-US" altLang="ko-KR" sz="9600" dirty="0" smtClean="0">
                <a:solidFill>
                  <a:schemeClr val="accent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COFFEE</a:t>
            </a:r>
            <a:endParaRPr lang="ko-KR" altLang="en-US" sz="9600" dirty="0">
              <a:solidFill>
                <a:schemeClr val="accent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953771" y="4490356"/>
            <a:ext cx="4238229" cy="767443"/>
          </a:xfrm>
        </p:spPr>
        <p:txBody>
          <a:bodyPr anchor="ctr">
            <a:normAutofit/>
          </a:bodyPr>
          <a:lstStyle/>
          <a:p>
            <a:r>
              <a:rPr lang="ko-KR" altLang="en-US" sz="3200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양희광</a:t>
            </a:r>
            <a:r>
              <a:rPr lang="ko-KR" altLang="en-US" sz="32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(梁熙光)</a:t>
            </a:r>
            <a:endParaRPr lang="ko-KR" altLang="en-US" sz="32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718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bg1">
              <a:alpha val="85000"/>
            </a:schemeClr>
          </a:solidFill>
        </p:spPr>
        <p:txBody>
          <a:bodyPr/>
          <a:lstStyle/>
          <a:p>
            <a:r>
              <a:rPr lang="ko-KR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목차</a:t>
            </a:r>
            <a:endParaRPr lang="ko-KR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4386943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ko-KR" altLang="en-US" sz="32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농도</a:t>
            </a:r>
            <a:endParaRPr lang="en-US" altLang="ko-KR" sz="3200" dirty="0" smtClean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lvl="1">
              <a:lnSpc>
                <a:spcPct val="100000"/>
              </a:lnSpc>
              <a:buBlip>
                <a:blip r:embed="rId3"/>
              </a:buBlip>
            </a:pPr>
            <a:r>
              <a:rPr lang="ko-KR" altLang="en-US" sz="28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에스프레소</a:t>
            </a:r>
            <a:endParaRPr lang="en-US" altLang="ko-KR" sz="2800" dirty="0" smtClean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lvl="1">
              <a:lnSpc>
                <a:spcPct val="100000"/>
              </a:lnSpc>
              <a:buBlip>
                <a:blip r:embed="rId3"/>
              </a:buBlip>
            </a:pPr>
            <a:r>
              <a:rPr lang="ko-KR" altLang="en-US" sz="2800" dirty="0" err="1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아메리카노</a:t>
            </a:r>
            <a:endParaRPr lang="en-US" altLang="ko-KR" sz="2800" dirty="0" smtClean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lvl="1">
              <a:lnSpc>
                <a:spcPct val="100000"/>
              </a:lnSpc>
              <a:buBlip>
                <a:blip r:embed="rId3"/>
              </a:buBlip>
            </a:pPr>
            <a:endParaRPr lang="en-US" altLang="ko-KR" sz="2800" dirty="0" smtClean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32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혼합</a:t>
            </a:r>
            <a:endParaRPr lang="en-US" altLang="ko-KR" sz="3200" dirty="0" smtClean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lvl="1">
              <a:lnSpc>
                <a:spcPct val="100000"/>
              </a:lnSpc>
              <a:buBlip>
                <a:blip r:embed="rId3"/>
              </a:buBlip>
            </a:pPr>
            <a:r>
              <a:rPr lang="ko-KR" altLang="en-US" sz="2800" dirty="0" err="1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카푸치노</a:t>
            </a:r>
            <a:endParaRPr lang="en-US" altLang="ko-KR" sz="2800" dirty="0" smtClean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lvl="1">
              <a:lnSpc>
                <a:spcPct val="100000"/>
              </a:lnSpc>
              <a:buBlip>
                <a:blip r:embed="rId3"/>
              </a:buBlip>
            </a:pPr>
            <a:r>
              <a:rPr lang="ko-KR" altLang="en-US" sz="2800" dirty="0" err="1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카페모카</a:t>
            </a:r>
            <a:endParaRPr lang="en-US" altLang="ko-KR" sz="2800" dirty="0" smtClean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lvl="1">
              <a:lnSpc>
                <a:spcPct val="100000"/>
              </a:lnSpc>
              <a:buBlip>
                <a:blip r:embed="rId3"/>
              </a:buBlip>
            </a:pPr>
            <a:r>
              <a:rPr lang="ko-KR" altLang="en-US" sz="2800" dirty="0" err="1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카페비엔나</a:t>
            </a:r>
            <a:endParaRPr lang="en-US" altLang="ko-KR" sz="2800" dirty="0" smtClean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lvl="1">
              <a:lnSpc>
                <a:spcPct val="100000"/>
              </a:lnSpc>
              <a:buBlip>
                <a:blip r:embed="rId3"/>
              </a:buBlip>
            </a:pPr>
            <a:r>
              <a:rPr lang="ko-KR" altLang="en-US" sz="2800" dirty="0" err="1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카페라떼</a:t>
            </a:r>
            <a:endParaRPr lang="ko-KR" altLang="en-US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aphicFrame>
        <p:nvGraphicFramePr>
          <p:cNvPr id="8" name="다이어그램 7"/>
          <p:cNvGraphicFramePr/>
          <p:nvPr>
            <p:extLst>
              <p:ext uri="{D42A27DB-BD31-4B8C-83A1-F6EECF244321}">
                <p14:modId xmlns:p14="http://schemas.microsoft.com/office/powerpoint/2010/main" val="1039635756"/>
              </p:ext>
            </p:extLst>
          </p:nvPr>
        </p:nvGraphicFramePr>
        <p:xfrm>
          <a:off x="6267450" y="1825625"/>
          <a:ext cx="4386943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97336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진홍색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61</Words>
  <Application>Microsoft Office PowerPoint</Application>
  <PresentationFormat>와이드스크린</PresentationFormat>
  <Paragraphs>28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a프로젝트</vt:lpstr>
      <vt:lpstr>나눔고딕 ExtraBold</vt:lpstr>
      <vt:lpstr>나눔스퀘어_ac ExtraBold</vt:lpstr>
      <vt:lpstr>맑은 고딕</vt:lpstr>
      <vt:lpstr>Arial</vt:lpstr>
      <vt:lpstr>Office 테마</vt:lpstr>
      <vt:lpstr>COFFEE</vt:lpstr>
      <vt:lpstr>목차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COFFEE</dc:title>
  <dc:creator>Windows 사용자</dc:creator>
  <cp:lastModifiedBy>Windows 사용자</cp:lastModifiedBy>
  <cp:revision>5</cp:revision>
  <dcterms:created xsi:type="dcterms:W3CDTF">2021-08-17T01:38:38Z</dcterms:created>
  <dcterms:modified xsi:type="dcterms:W3CDTF">2021-08-17T02:41:49Z</dcterms:modified>
</cp:coreProperties>
</file>