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597071461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59707146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597071461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597071461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597fd71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597fd71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597fd712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597fd712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59707146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59707146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59707146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59707146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597071461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597071461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597071461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597071461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59707146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59707146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59707146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59707146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59707146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59707146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597071461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597071461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tedircks/gwu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hyperlink" Target="https://docs.microsoft.com/en-us/dotnet/fsharp/what-is-fsharp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hyperlink" Target="https://docs.microsoft.com/en-us/dotnet/fsharp/tour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8414400" cy="11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F# - Trading Strategy Backtester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 Dircks and Henian Wang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729450" y="2078875"/>
            <a:ext cx="7688700" cy="28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Attempted a Three-Tier Architecture but it turned out that the F# paradigm doesn’t blend well with object oriented architectures.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is somewhat of an architecture within the software but structurally it's  flat architecture.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Execution script sets various configuration variables such as the stock ticker and the number of days for the moving averages.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API is called to retrieve the data.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trading algorithm is passed to the trade execution code.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results of the algorithm are returned to the execution script.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results are passed to the plotting function to display the results in the GUI.</a:t>
            </a:r>
            <a:endParaRPr/>
          </a:p>
        </p:txBody>
      </p:sp>
      <p:sp>
        <p:nvSpPr>
          <p:cNvPr id="157" name="Google Shape;157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63" name="Google Shape;163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https://github.com/tedircks/gwu</a:t>
            </a:r>
            <a:endParaRPr/>
          </a:p>
        </p:txBody>
      </p:sp>
      <p:sp>
        <p:nvSpPr>
          <p:cNvPr id="164" name="Google Shape;164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Plans</a:t>
            </a:r>
            <a:endParaRPr/>
          </a:p>
        </p:txBody>
      </p:sp>
      <p:sp>
        <p:nvSpPr>
          <p:cNvPr id="170" name="Google Shape;170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 functionality to allow algorithms to be written from a GUI.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Web based application.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 accounts to save algorithms and their profitability.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 support for FX, Options, Crypto, and FI trading.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Real-time processing.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Greater variety in data selection.</a:t>
            </a:r>
            <a:endParaRPr/>
          </a:p>
        </p:txBody>
      </p:sp>
      <p:sp>
        <p:nvSpPr>
          <p:cNvPr id="171" name="Google Shape;171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77" name="Google Shape;177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F# Introduction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Purpose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Reads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Applicable Business Function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Tools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Architecture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Demo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Future</a:t>
            </a:r>
            <a:endParaRPr/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F# Introduction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6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Open source functional programming language adopted by Microsoft and ported to use the .NET Framework.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Strict compile time type checking.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Relatively good performance, excelling specifically in recursive and parallel functions.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Decent open source community but lacks a serious presence in practice.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Strong development environment option in Visual Studio.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F# Interactive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F# Introduction - Rich Data Types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30075"/>
            <a:ext cx="3947100" cy="23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F# is a ‘pure’ functional language which emphasizes immutability in </a:t>
            </a:r>
            <a:r>
              <a:rPr lang="en"/>
              <a:t>it's</a:t>
            </a:r>
            <a:r>
              <a:rPr lang="en"/>
              <a:t> programs.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Ability to create various types to model whatever information is required in a given application.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Discriminated unions are high level types whose type can be different depending on the state of the program.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Almost like a generic enum that can be type agnostic.</a:t>
            </a:r>
            <a:endParaRPr/>
          </a:p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3000" y="2030025"/>
            <a:ext cx="3667049" cy="235880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/>
        </p:nvSpPr>
        <p:spPr>
          <a:xfrm>
            <a:off x="7304250" y="4463675"/>
            <a:ext cx="11958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Lato"/>
                <a:ea typeface="Lato"/>
                <a:cs typeface="Lato"/>
                <a:sym typeface="Lato"/>
              </a:rPr>
              <a:t>Source: </a:t>
            </a:r>
            <a:r>
              <a:rPr i="1" lang="en" sz="1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Microsoft</a:t>
            </a:r>
            <a:endParaRPr i="1"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F# Introduction - Pattern Matching &amp; Pipes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729450" y="2078875"/>
            <a:ext cx="3537600" cy="25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Pattern matching is powerful tool when comparing the output of a given function with a set of possible outcomes and their respective actions.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Pipe functions offer a cleaner method of calling a procedure of functions without storing their results in intermediate variables. </a:t>
            </a:r>
            <a:endParaRPr/>
          </a:p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6475" y="2078875"/>
            <a:ext cx="4301874" cy="131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6475" y="3508575"/>
            <a:ext cx="4301876" cy="114716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/>
          <p:nvPr/>
        </p:nvSpPr>
        <p:spPr>
          <a:xfrm>
            <a:off x="7256600" y="4749850"/>
            <a:ext cx="15417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Lato"/>
                <a:ea typeface="Lato"/>
                <a:cs typeface="Lato"/>
                <a:sym typeface="Lato"/>
              </a:rPr>
              <a:t>Source: </a:t>
            </a:r>
            <a:r>
              <a:rPr i="1" lang="en" sz="1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F# Tour, Microsoft</a:t>
            </a:r>
            <a:endParaRPr i="1"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Purpose</a:t>
            </a:r>
            <a:endParaRPr/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With writing software comes the inevitability of bugs and unexpected behavior so it's always helpful to test prior to moving to production.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trading stocks or options programmatically it would be ideal to be able to backtest a trading strategy against historical data before moving into production and putting money on the line.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Since F# has strict compile time type checking, the ability to create custom types, and a variety of statistical and mathematical libraries, it is a strong language for this type of application.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Once the algorithm is developed it can be validated and tested against historical stock data.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- Reads</a:t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729450" y="2078875"/>
            <a:ext cx="7688700" cy="27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application needs historical stock data to run the trading algorithm on. There are a number of APIs to choose from.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Intrinio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$40 / month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Polygon.io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$199 / month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Alpha Vantage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FREE!!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chose Alpha Vantage because they offer a quick and easy signup, cost effective, and a variety of data.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Stocks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FX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Crypto</a:t>
            </a:r>
            <a:endParaRPr/>
          </a:p>
        </p:txBody>
      </p:sp>
      <p:sp>
        <p:nvSpPr>
          <p:cNvPr id="134" name="Google Shape;134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Applicable Business Function</a:t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target audience for a trading strategy backtesting application like this would be quantitative investors, researchers, and students so they can test their algorithms against historical data.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Hedge Funds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Investment Banks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Home Offices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Researchers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Students</a:t>
            </a:r>
            <a:endParaRPr/>
          </a:p>
        </p:txBody>
      </p:sp>
      <p:sp>
        <p:nvSpPr>
          <p:cNvPr id="141" name="Google Shape;141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1"/>
          <p:cNvSpPr txBox="1"/>
          <p:nvPr/>
        </p:nvSpPr>
        <p:spPr>
          <a:xfrm>
            <a:off x="729450" y="1987400"/>
            <a:ext cx="4203000" cy="28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IDE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Lato"/>
              <a:buChar char="○"/>
            </a:pPr>
            <a:r>
              <a:rPr lang="en" sz="11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Visual Studio/Visual Studio Code</a:t>
            </a:r>
            <a:endParaRPr sz="11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Platform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Lato"/>
              <a:buChar char="○"/>
            </a:pPr>
            <a:r>
              <a:rPr lang="en" sz="11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.NET Core for cross platform compatibility</a:t>
            </a:r>
            <a:endParaRPr sz="11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ORM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Lato"/>
              <a:buChar char="○"/>
            </a:pPr>
            <a:r>
              <a:rPr lang="en" sz="11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Entity Framework</a:t>
            </a:r>
            <a:endParaRPr sz="11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Database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Lato"/>
              <a:buChar char="○"/>
            </a:pPr>
            <a:r>
              <a:rPr lang="en" sz="11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SQL Server Express</a:t>
            </a:r>
            <a:endParaRPr sz="11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4825350" y="1853850"/>
            <a:ext cx="3592800" cy="29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Libraries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Lato"/>
              <a:buChar char="○"/>
            </a:pPr>
            <a:r>
              <a:rPr lang="en" sz="11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Deedle</a:t>
            </a:r>
            <a:endParaRPr sz="11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Lato"/>
              <a:buChar char="■"/>
            </a:pPr>
            <a:r>
              <a:rPr lang="en" sz="11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Time series and data processing</a:t>
            </a:r>
            <a:endParaRPr sz="11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Lato"/>
              <a:buChar char="○"/>
            </a:pPr>
            <a:r>
              <a:rPr lang="en" sz="11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F# SQL Client</a:t>
            </a:r>
            <a:endParaRPr sz="11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Lato"/>
              <a:buChar char="○"/>
            </a:pPr>
            <a:r>
              <a:rPr lang="en" sz="11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F# LINQ</a:t>
            </a:r>
            <a:endParaRPr sz="11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Lato"/>
              <a:buChar char="■"/>
            </a:pPr>
            <a:r>
              <a:rPr lang="en" sz="11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ORM compatibility, simple ETL </a:t>
            </a:r>
            <a:endParaRPr sz="11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Lato"/>
              <a:buChar char="○"/>
            </a:pPr>
            <a:r>
              <a:rPr lang="en" sz="11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FsUnit</a:t>
            </a:r>
            <a:endParaRPr sz="11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Lato"/>
              <a:buChar char="■"/>
            </a:pPr>
            <a:r>
              <a:rPr lang="en" sz="11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Unit testing</a:t>
            </a:r>
            <a:endParaRPr sz="11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