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6"/>
      <p:bold r:id="rId17"/>
      <p:italic r:id="rId18"/>
      <p:boldItalic r:id="rId19"/>
    </p:embeddedFont>
    <p:embeddedFont>
      <p:font typeface="Raleway" panose="020B0503030101060003" pitchFamily="34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5"/>
  </p:normalViewPr>
  <p:slideViewPr>
    <p:cSldViewPr snapToGrid="0">
      <p:cViewPr varScale="1">
        <p:scale>
          <a:sx n="140" d="100"/>
          <a:sy n="140" d="100"/>
        </p:scale>
        <p:origin x="3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9707146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9707146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9707146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9707146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97fd71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97fd71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97fd71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97fd71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9707146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9707146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9707146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9707146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9707146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9707146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9707146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9707146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970714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970714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9707146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9707146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9707146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9707146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9707146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9707146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dircks/gw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fsharp/what-is-fshar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dotnet/fsharp/tour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4144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F# - Trading Strategy Backtester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Dircks and Henian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Attempted a Three-Tier Architecture but it turned out that the F# paradigm doesn’t blend well with object oriented architectures.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somewhat of an architecture within the software but structurally it's  flat architecture.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Execution script sets various configuration variables such as the stock ticker and the number of days for the moving averages.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API is called to retrieve the data.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trading algorithm is passed to the trade execution code.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results of the algorithm are returned to the execution script.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results are passed to the plotting function to display the results in the GUI.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https://github.com/tedircks/gwu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functionality to allow algorithms to be written from a GUI.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based application.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accounts to save algorithms and their profitability.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support for FX, Options, Crypto, and FI trading.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Real-time processing.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Greater variety in data selection.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F# Introduction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Applicable Business Function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Introduction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functional programming language adopted by Microsoft and ported to use the .NET Framework.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Strict compile time type checking.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good performance, excelling specifically in recursive and parallel functions.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Decent open source community but lacks a serious presence in practice.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Strong development environment option in Visual Studio.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F# Interactive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Introduction - Rich Data Types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30075"/>
            <a:ext cx="39471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F# is a ‘pure’ functional language which emphasizes immutability in it's programs.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create various types to model whatever information is required in a given application.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Discriminated unions are high level types whose type can be different depending on the state of the program.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Almost like a generic enum that can be type agnostic.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000" y="2030025"/>
            <a:ext cx="3667049" cy="235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304250" y="4463675"/>
            <a:ext cx="11958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000" i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Microsoft</a:t>
            </a:r>
            <a:endParaRPr sz="100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F# Introduction - Pattern Matching &amp; Pipes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537600" cy="25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Pattern matching is powerful tool when comparing the output of a given function with a set of possible outcomes and their respective actions.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Pipe functions offer a cleaner method of calling a procedure of functions without storing their results in intermediate variables. 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475" y="2078875"/>
            <a:ext cx="4301874" cy="13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475" y="3508575"/>
            <a:ext cx="4301876" cy="114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7256600" y="4749850"/>
            <a:ext cx="15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000" i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F# Tour, Microsoft</a:t>
            </a:r>
            <a:endParaRPr sz="1000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Purpose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writing software comes the inevitability of bugs and unexpected behavior so it's always helpful to test prior to moving to production.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trading stocks or options programmatically it would be ideal to be able to backtest a trading strategy against historical data before moving into production and putting money on the line.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F# has strict compile time type checking, the ability to create custom types, and a variety of statistical and mathematical libraries, it is a strong language for this type of application.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the algorithm is developed it can be validated and tested against historical stock data.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Reads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application needs historical stock data to run the trading algorithm on. There are a number of APIs to choose from.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Intrinio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$40 / month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Polygon.io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$199 / month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Alpha Vantage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FREE!!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chose Alpha Vantage because they offer a quick and easy signup, cost effective, and a variety of data.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Stocks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FX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Crypto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Applicable Business Function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target audience for a trading strategy backtesting application like this would be quantitative investors, researchers, and students so they can test their algorithms against historical data.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Hedge Funds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Investment Banks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 Offices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Researchers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Students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729450" y="1987400"/>
            <a:ext cx="4203000" cy="28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IDE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Visual Studio/Visual Studio Code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Platform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.NET Core for cross platform compatibility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ORM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Entity Framework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SQL Server Express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825350" y="1853850"/>
            <a:ext cx="3592800" cy="29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Libraries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Deedle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Time series and data processing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F# SQL Client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F# LINQ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ORM compatibility, simple ETL 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FsUnit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</a:pPr>
            <a:r>
              <a:rPr lang="en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Unit testing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Macintosh PowerPoint</Application>
  <PresentationFormat>On-screen Show (16:9)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Streamline</vt:lpstr>
      <vt:lpstr>F# - Trading Strategy Backtester </vt:lpstr>
      <vt:lpstr>Overview</vt:lpstr>
      <vt:lpstr>F# Introduction</vt:lpstr>
      <vt:lpstr>F# Introduction - Rich Data Types</vt:lpstr>
      <vt:lpstr>F# Introduction - Pattern Matching &amp; Pipes</vt:lpstr>
      <vt:lpstr>Project Purpose</vt:lpstr>
      <vt:lpstr>Data - Reads</vt:lpstr>
      <vt:lpstr>Applicable Business Function</vt:lpstr>
      <vt:lpstr>Tools</vt:lpstr>
      <vt:lpstr>Architecture</vt:lpstr>
      <vt:lpstr>Demo</vt:lpstr>
      <vt:lpstr>Future Plans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- Trading Strategy Backtester </dc:title>
  <cp:lastModifiedBy>wanghenian97@gmail.com</cp:lastModifiedBy>
  <cp:revision>1</cp:revision>
  <dcterms:modified xsi:type="dcterms:W3CDTF">2019-11-26T22:58:41Z</dcterms:modified>
</cp:coreProperties>
</file>