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87" r:id="rId4"/>
    <p:sldId id="295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58" r:id="rId23"/>
    <p:sldId id="264" r:id="rId24"/>
    <p:sldId id="267" r:id="rId25"/>
    <p:sldId id="265" r:id="rId26"/>
    <p:sldId id="269" r:id="rId27"/>
    <p:sldId id="262" r:id="rId28"/>
    <p:sldId id="274" r:id="rId29"/>
    <p:sldId id="25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ko-KR" altLang="en-US" sz="1600" kern="1200" dirty="0"/>
        </a:p>
      </dsp:txBody>
      <dsp:txXfrm>
        <a:off x="24502" y="57328"/>
        <a:ext cx="7439828" cy="452926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en-US" altLang="ko-KR" sz="1600" b="1" kern="1200" dirty="0"/>
        </a:p>
      </dsp:txBody>
      <dsp:txXfrm>
        <a:off x="24502" y="1718458"/>
        <a:ext cx="7439828" cy="452926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 </a:t>
          </a:r>
          <a:r>
            <a:rPr lang="ko-KR" altLang="en-US" sz="1200" b="1" kern="1200" dirty="0" smtClean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4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700" y="285293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황영웅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416495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PORTFOLIO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686" y="363573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부산경상대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1124744"/>
            <a:ext cx="63912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8912" y="309818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화면 설계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2964" y="309818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관리자 로그인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2" y="1340768"/>
            <a:ext cx="7976493" cy="4009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548" y="580526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5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비밀번호 </a:t>
            </a:r>
            <a:r>
              <a:rPr lang="ko-KR" altLang="en-US" sz="1600" dirty="0" smtClean="0">
                <a:solidFill>
                  <a:schemeClr val="bg1"/>
                </a:solidFill>
              </a:rPr>
              <a:t>쿼리에서 데이터를 대조하여 관리자를 확인합니다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자동로그인</a:t>
            </a:r>
            <a:r>
              <a:rPr lang="ko-KR" altLang="en-US" sz="1600" dirty="0" smtClean="0">
                <a:solidFill>
                  <a:schemeClr val="bg1"/>
                </a:solidFill>
              </a:rPr>
              <a:t> 레지스터로 값을 저장하여 불러옵니다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053" y="5634106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8912" y="309818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유저 관리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6" y="1142070"/>
            <a:ext cx="7992888" cy="446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7091" y="6011731"/>
            <a:ext cx="5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간단하게 회원가입을 하여 실습신청을 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236" y="5877272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8912" y="309818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유저 관리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8" y="1196752"/>
            <a:ext cx="7992888" cy="396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458" y="5373216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50"/>
                </a:solidFill>
              </a:rPr>
              <a:t>찾기</a:t>
            </a:r>
            <a:r>
              <a:rPr lang="ko-KR" altLang="en-US" sz="1600" dirty="0" smtClean="0">
                <a:solidFill>
                  <a:schemeClr val="bg1"/>
                </a:solidFill>
              </a:rPr>
              <a:t> 특정 학번을 찾을 수 있습니다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전체조회</a:t>
            </a:r>
            <a:r>
              <a:rPr lang="ko-KR" altLang="en-US" sz="1600" dirty="0" smtClean="0">
                <a:solidFill>
                  <a:schemeClr val="bg1"/>
                </a:solidFill>
              </a:rPr>
              <a:t> 모든 유저를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그리드뷰에</a:t>
            </a:r>
            <a:r>
              <a:rPr lang="ko-KR" altLang="en-US" sz="1600" dirty="0" smtClean="0">
                <a:solidFill>
                  <a:schemeClr val="bg1"/>
                </a:solidFill>
              </a:rPr>
              <a:t> 출력합니다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정보수정</a:t>
            </a:r>
            <a:r>
              <a:rPr lang="ko-KR" altLang="en-US" sz="1600" dirty="0" smtClean="0">
                <a:solidFill>
                  <a:schemeClr val="bg1"/>
                </a:solidFill>
              </a:rPr>
              <a:t> 특정 학번의 유저의 아이디를 변경 할 수 있습니다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강제탈퇴</a:t>
            </a:r>
            <a:r>
              <a:rPr lang="ko-KR" altLang="en-US" sz="1600" dirty="0" smtClean="0">
                <a:solidFill>
                  <a:schemeClr val="bg1"/>
                </a:solidFill>
              </a:rPr>
              <a:t> 회원을 강제탈퇴 시킬 수가 있습니다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248" y="5255489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939" y="309818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관리자 설정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013176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50"/>
                </a:solidFill>
              </a:rPr>
              <a:t>내 권한 </a:t>
            </a:r>
            <a:r>
              <a:rPr lang="ko-KR" altLang="en-US" sz="1600" dirty="0" smtClean="0">
                <a:solidFill>
                  <a:schemeClr val="bg1"/>
                </a:solidFill>
              </a:rPr>
              <a:t>자신이 현재 무슨 권한인지 나옵니다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아이디</a:t>
            </a:r>
            <a:r>
              <a:rPr lang="ko-KR" altLang="en-US" sz="1600" dirty="0" smtClean="0">
                <a:solidFill>
                  <a:schemeClr val="bg1"/>
                </a:solidFill>
              </a:rPr>
              <a:t> 생성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권한설정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삭제에 사용합니다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비밀번호</a:t>
            </a:r>
            <a:r>
              <a:rPr lang="ko-KR" altLang="en-US" sz="1600" dirty="0" smtClean="0">
                <a:solidFill>
                  <a:schemeClr val="bg1"/>
                </a:solidFill>
              </a:rPr>
              <a:t> 아이디 생성시 사용합니다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이름</a:t>
            </a:r>
            <a:r>
              <a:rPr lang="ko-KR" altLang="en-US" sz="1600" dirty="0" smtClean="0">
                <a:solidFill>
                  <a:schemeClr val="bg1"/>
                </a:solidFill>
              </a:rPr>
              <a:t> 아이디 생성시 이름을 정하여 생성합니다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권한</a:t>
            </a:r>
            <a:r>
              <a:rPr lang="ko-KR" altLang="en-US" sz="1600" dirty="0" smtClean="0">
                <a:solidFill>
                  <a:schemeClr val="bg1"/>
                </a:solidFill>
              </a:rPr>
              <a:t> 권한을 정하여 권한설정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생성시 변경합니</a:t>
            </a:r>
            <a:r>
              <a:rPr lang="ko-KR" altLang="en-US" sz="1600" dirty="0">
                <a:solidFill>
                  <a:schemeClr val="bg1"/>
                </a:solidFill>
              </a:rPr>
              <a:t>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196752"/>
            <a:ext cx="8042875" cy="35283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1995" y="4887050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275085"/>
            <a:ext cx="1795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현장실습 생성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삭제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086860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DB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데이터베이스 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 베이스 이름을 정합니다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실습이름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실습시</a:t>
            </a:r>
            <a:r>
              <a:rPr lang="ko-KR" altLang="en-US" sz="1600" dirty="0" smtClean="0">
                <a:solidFill>
                  <a:schemeClr val="bg1"/>
                </a:solidFill>
              </a:rPr>
              <a:t> 사용할 별명을 정합니다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시작</a:t>
            </a:r>
            <a:r>
              <a:rPr lang="ko-KR" altLang="en-US" sz="1600" dirty="0" smtClean="0">
                <a:solidFill>
                  <a:schemeClr val="bg1"/>
                </a:solidFill>
              </a:rPr>
              <a:t> 실습 시작 시간을 정합니다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종료</a:t>
            </a:r>
            <a:r>
              <a:rPr lang="ko-KR" altLang="en-US" sz="1600" dirty="0" smtClean="0">
                <a:solidFill>
                  <a:schemeClr val="bg1"/>
                </a:solidFill>
              </a:rPr>
              <a:t> 실습 종료 기간을 정합니다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상반기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하반기</a:t>
            </a:r>
            <a:r>
              <a:rPr lang="ko-KR" altLang="en-US" sz="1600" dirty="0" smtClean="0">
                <a:solidFill>
                  <a:schemeClr val="bg1"/>
                </a:solidFill>
              </a:rPr>
              <a:t> 상반기인지 하반기인지 체크합니다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210469"/>
            <a:ext cx="7992888" cy="3733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5556" y="5038787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906" y="275085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현장실습 웹 실습 목록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595" y="5093896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50"/>
                </a:solidFill>
              </a:rPr>
              <a:t>신청 가능 실습 목록</a:t>
            </a:r>
            <a:endParaRPr lang="en-US" altLang="ko-KR" sz="1600" b="1" dirty="0" smtClean="0">
              <a:solidFill>
                <a:srgbClr val="00B050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실습 기간 전까지 신청을 할 수가 있습니다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신청하기를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누를경우</a:t>
            </a:r>
            <a:r>
              <a:rPr lang="ko-KR" altLang="en-US" sz="1600" dirty="0" smtClean="0">
                <a:solidFill>
                  <a:schemeClr val="bg1"/>
                </a:solidFill>
              </a:rPr>
              <a:t> 신청페이지로 넘어갑니다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신청기간이 지난 실습 목록</a:t>
            </a:r>
            <a:endParaRPr lang="en-US" altLang="ko-KR" sz="1600" b="1" dirty="0" smtClean="0">
              <a:solidFill>
                <a:srgbClr val="00B050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실습기간이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지날경우</a:t>
            </a:r>
            <a:r>
              <a:rPr lang="ko-KR" altLang="en-US" sz="1600" dirty="0" smtClean="0">
                <a:solidFill>
                  <a:schemeClr val="bg1"/>
                </a:solidFill>
              </a:rPr>
              <a:t> 여기에 표시가 됩니다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44811"/>
            <a:ext cx="3816424" cy="361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74204" y="4947349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906" y="275085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현장실습 웹 신청 화면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595" y="3116254"/>
            <a:ext cx="504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50"/>
                </a:solidFill>
              </a:rPr>
              <a:t>신청하기</a:t>
            </a:r>
            <a:endParaRPr lang="en-US" altLang="ko-KR" sz="1600" b="1" dirty="0" smtClean="0">
              <a:solidFill>
                <a:srgbClr val="00B050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실습 별명 신청 화면이라고 웹에 표시가 되며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모든 정보를 입력하고 사진을 업로드 해야지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신청하기 버튼을 사용할 수가 있습니다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8" y="1231429"/>
            <a:ext cx="3746617" cy="519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 rot="5400000">
            <a:off x="2062182" y="3855527"/>
            <a:ext cx="53632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778" y="275085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현장실습 승인관리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2124" y="5850983"/>
            <a:ext cx="566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실습을 선택하고 난 뒤에 그 실습을 신청한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학생들을 승인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err="1" smtClean="0">
                <a:solidFill>
                  <a:schemeClr val="bg1"/>
                </a:solidFill>
              </a:rPr>
              <a:t>미승인</a:t>
            </a:r>
            <a:r>
              <a:rPr lang="ko-KR" altLang="en-US" dirty="0" smtClean="0">
                <a:solidFill>
                  <a:schemeClr val="bg1"/>
                </a:solidFill>
              </a:rPr>
              <a:t> 상태로 </a:t>
            </a:r>
            <a:r>
              <a:rPr lang="ko-KR" altLang="en-US" dirty="0" err="1" smtClean="0">
                <a:solidFill>
                  <a:schemeClr val="bg1"/>
                </a:solidFill>
              </a:rPr>
              <a:t>변경할수있습니다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30" y="1196752"/>
            <a:ext cx="7935602" cy="448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67544" y="5805264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751" y="275085"/>
            <a:ext cx="1539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현장실습 출석부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361" y="5119578"/>
            <a:ext cx="6551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50"/>
                </a:solidFill>
              </a:rPr>
              <a:t>검색 특정 </a:t>
            </a:r>
            <a:r>
              <a:rPr lang="ko-KR" altLang="en-US" sz="1600" dirty="0" smtClean="0">
                <a:solidFill>
                  <a:schemeClr val="bg1"/>
                </a:solidFill>
              </a:rPr>
              <a:t>학생의 학번으로 출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퇴근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모든날짜</a:t>
            </a:r>
            <a:r>
              <a:rPr lang="ko-KR" altLang="en-US" sz="1600" dirty="0" smtClean="0">
                <a:solidFill>
                  <a:schemeClr val="bg1"/>
                </a:solidFill>
              </a:rPr>
              <a:t> 검색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전체 조회 </a:t>
            </a:r>
            <a:r>
              <a:rPr lang="ko-KR" altLang="en-US" sz="1600" dirty="0" smtClean="0">
                <a:solidFill>
                  <a:schemeClr val="bg1"/>
                </a:solidFill>
              </a:rPr>
              <a:t>선택한 실습의 출석부 전체를 확인합니다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출근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퇴근 </a:t>
            </a:r>
            <a:r>
              <a:rPr lang="ko-KR" altLang="en-US" sz="1600" dirty="0" smtClean="0">
                <a:solidFill>
                  <a:schemeClr val="bg1"/>
                </a:solidFill>
              </a:rPr>
              <a:t>학생 학번 바코드 대신에 생성한 버튼입니다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조회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달력별로</a:t>
            </a:r>
            <a:r>
              <a:rPr lang="ko-KR" altLang="en-US" sz="1600" dirty="0" smtClean="0">
                <a:solidFill>
                  <a:schemeClr val="bg1"/>
                </a:solidFill>
              </a:rPr>
              <a:t> 출석부를 조회 할 수가 있습니다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마감처리</a:t>
            </a:r>
            <a:r>
              <a:rPr lang="ko-KR" altLang="en-US" sz="1600" dirty="0" smtClean="0">
                <a:solidFill>
                  <a:schemeClr val="bg1"/>
                </a:solidFill>
              </a:rPr>
              <a:t> 시작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종료 기간을 정하여 결근을 처리합니다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4" y="1124744"/>
            <a:ext cx="7998990" cy="369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75556" y="5038787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788" y="1933004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목</a:t>
            </a:r>
            <a:r>
              <a:rPr lang="ko-KR" altLang="en-US" sz="4400" b="1" dirty="0">
                <a:solidFill>
                  <a:schemeClr val="bg1"/>
                </a:solidFill>
              </a:rPr>
              <a:t>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575" y="278092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7788" y="359451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7271" y="360824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75463" y="360824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03655" y="360824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31847" y="360824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776" y="37029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목적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5243" y="36766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개발환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경</a:t>
            </a:r>
            <a:endParaRPr lang="en-US" altLang="ko-KR" b="1" spc="-15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3435" y="36766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DB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구조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3615" y="36747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화면구현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55783" y="367471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프로그램 흐름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753" y="275085"/>
            <a:ext cx="1539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출석부 상세정보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7983" y="5088521"/>
            <a:ext cx="6551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50"/>
                </a:solidFill>
              </a:rPr>
              <a:t>학번</a:t>
            </a:r>
            <a:r>
              <a:rPr lang="ko-KR" altLang="en-US" sz="1600" dirty="0" smtClean="0">
                <a:solidFill>
                  <a:schemeClr val="bg1"/>
                </a:solidFill>
              </a:rPr>
              <a:t> 출석부의 상세정보를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보고있는</a:t>
            </a:r>
            <a:r>
              <a:rPr lang="ko-KR" altLang="en-US" sz="1600" dirty="0" smtClean="0">
                <a:solidFill>
                  <a:schemeClr val="bg1"/>
                </a:solidFill>
              </a:rPr>
              <a:t> 현재 학번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err="1" smtClean="0">
                <a:solidFill>
                  <a:srgbClr val="00B050"/>
                </a:solidFill>
              </a:rPr>
              <a:t>지각수</a:t>
            </a:r>
            <a:r>
              <a:rPr lang="ko-KR" altLang="en-US" sz="1600" dirty="0" smtClean="0">
                <a:solidFill>
                  <a:schemeClr val="bg1"/>
                </a:solidFill>
              </a:rPr>
              <a:t> 총 지각횟수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err="1" smtClean="0">
                <a:solidFill>
                  <a:srgbClr val="00B050"/>
                </a:solidFill>
              </a:rPr>
              <a:t>조퇴수</a:t>
            </a:r>
            <a:r>
              <a:rPr lang="ko-KR" altLang="en-US" sz="1600" dirty="0" smtClean="0">
                <a:solidFill>
                  <a:schemeClr val="bg1"/>
                </a:solidFill>
              </a:rPr>
              <a:t> 총 조퇴횟수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err="1" smtClean="0">
                <a:solidFill>
                  <a:srgbClr val="00B050"/>
                </a:solidFill>
              </a:rPr>
              <a:t>결근수</a:t>
            </a:r>
            <a:r>
              <a:rPr lang="ko-KR" altLang="en-US" sz="1600" dirty="0" smtClean="0">
                <a:solidFill>
                  <a:schemeClr val="bg1"/>
                </a:solidFill>
              </a:rPr>
              <a:t> 총 결근횟수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</a:rPr>
              <a:t>지각시간</a:t>
            </a:r>
            <a:r>
              <a:rPr lang="ko-KR" altLang="en-US" sz="1600" dirty="0" smtClean="0">
                <a:solidFill>
                  <a:schemeClr val="bg1"/>
                </a:solidFill>
              </a:rPr>
              <a:t> 총 지각시간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4" y="1340768"/>
            <a:ext cx="7992889" cy="323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9635" y="5032583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2671" y="313383"/>
            <a:ext cx="126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화면구현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779" y="275085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현장실습 학생관리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899592" y="1196752"/>
            <a:ext cx="1440160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711" y="4869160"/>
            <a:ext cx="65515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검색</a:t>
            </a:r>
            <a:r>
              <a:rPr lang="ko-KR" altLang="en-US" sz="1400" dirty="0" smtClean="0">
                <a:solidFill>
                  <a:schemeClr val="bg1"/>
                </a:solidFill>
              </a:rPr>
              <a:t> 특정 학생의 학번을 검색합니다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전체검색</a:t>
            </a:r>
            <a:r>
              <a:rPr lang="ko-KR" altLang="en-US" sz="1400" dirty="0" smtClean="0">
                <a:solidFill>
                  <a:schemeClr val="bg1"/>
                </a:solidFill>
              </a:rPr>
              <a:t> 선택한 실습의 신청한 학생 전부를 조회합니다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추가</a:t>
            </a:r>
            <a:r>
              <a:rPr lang="ko-KR" altLang="en-US" sz="1400" dirty="0" smtClean="0">
                <a:solidFill>
                  <a:schemeClr val="bg1"/>
                </a:solidFill>
              </a:rPr>
              <a:t> 승인 상관없이 학생을 바로 추가합니다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수정</a:t>
            </a:r>
            <a:r>
              <a:rPr lang="ko-KR" altLang="en-US" sz="1400" dirty="0" smtClean="0">
                <a:solidFill>
                  <a:schemeClr val="bg1"/>
                </a:solidFill>
              </a:rPr>
              <a:t> 학생의 정보를 수정합니다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삭제</a:t>
            </a:r>
            <a:r>
              <a:rPr lang="ko-KR" altLang="en-US" sz="1400" dirty="0" smtClean="0">
                <a:solidFill>
                  <a:schemeClr val="bg1"/>
                </a:solidFill>
              </a:rPr>
              <a:t> 신청한 학생을 삭제합니다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저장</a:t>
            </a:r>
            <a:r>
              <a:rPr lang="ko-KR" altLang="en-US" sz="1400" dirty="0" smtClean="0">
                <a:solidFill>
                  <a:schemeClr val="bg1"/>
                </a:solidFill>
              </a:rPr>
              <a:t> 추가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삭제의 처리를 저장합니다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</a:rPr>
              <a:t>취소</a:t>
            </a:r>
            <a:r>
              <a:rPr lang="ko-KR" altLang="en-US" sz="1400" dirty="0" smtClean="0">
                <a:solidFill>
                  <a:schemeClr val="bg1"/>
                </a:solidFill>
              </a:rPr>
              <a:t> 추가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삭제를 취소합니다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8" y="1124745"/>
            <a:ext cx="7992888" cy="349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1298" y="4771988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5642" y="4263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3863" y="3112912"/>
            <a:ext cx="375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프로그램 만든 목</a:t>
            </a:r>
            <a:r>
              <a:rPr lang="ko-KR" altLang="en-US" sz="3200" b="1" dirty="0">
                <a:solidFill>
                  <a:schemeClr val="bg1"/>
                </a:solidFill>
              </a:rPr>
              <a:t>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5756" y="360902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학교의 현장실습을 </a:t>
            </a:r>
            <a:r>
              <a:rPr lang="en-US" altLang="ko-KR" dirty="0" smtClean="0">
                <a:solidFill>
                  <a:schemeClr val="bg1"/>
                </a:solidFill>
              </a:rPr>
              <a:t>CS</a:t>
            </a:r>
            <a:r>
              <a:rPr lang="ko-KR" altLang="en-US" dirty="0" smtClean="0">
                <a:solidFill>
                  <a:schemeClr val="bg1"/>
                </a:solidFill>
              </a:rPr>
              <a:t>로 생성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및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웹으로 학생들의 현장실습 신청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및 가입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4408" y="313383"/>
            <a:ext cx="70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bg1"/>
                </a:solidFill>
              </a:rPr>
              <a:t>목적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5642" y="4263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7859" y="2492896"/>
            <a:ext cx="375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프로그램 개발 환경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2360" y="313383"/>
            <a:ext cx="11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bg1"/>
                </a:solidFill>
              </a:rPr>
              <a:t>개발 환경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28537"/>
            <a:ext cx="1905000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57010"/>
            <a:ext cx="2076740" cy="1648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29700"/>
            <a:ext cx="2430016" cy="12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5642" y="4263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344" y="313383"/>
            <a:ext cx="12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</a:rPr>
              <a:t>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96" y="2492896"/>
            <a:ext cx="6629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6961" y="5378549"/>
            <a:ext cx="6408712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학번</a:t>
            </a:r>
            <a:r>
              <a:rPr lang="en-US" altLang="ko-KR" sz="14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모든 테이블에 공유가 될 고유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학생 아이디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학생의 아이디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학생 비밀번호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학생의 비밀번호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학생 실습확인</a:t>
            </a:r>
            <a:r>
              <a:rPr lang="en-US" altLang="ko-KR" sz="14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실습을 한 개만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신청가능하게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확인하는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5301208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5642" y="4263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344" y="313383"/>
            <a:ext cx="12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73" y="5220816"/>
            <a:ext cx="6408712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관리자 아이디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관리자 아이디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관리자 비밀번호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관리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자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비밀번호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관리자 이름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관리자를 구별하기 위해 이름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관리자 권한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관리자 마다의 다른 권한 설정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52" y="2492896"/>
            <a:ext cx="7048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9258" y="5157192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5642" y="4263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344" y="313383"/>
            <a:ext cx="12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58" y="5459733"/>
            <a:ext cx="6408712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테이블 이름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생성한 테이블 이름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테이블 별명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생성한 테이블 별명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실습기간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시작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실습기간 시작 기간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실습기간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종료</a:t>
            </a:r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실습기간 종료 기간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33" y="2492896"/>
            <a:ext cx="5953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9258" y="5313391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5642" y="4263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344" y="313383"/>
            <a:ext cx="12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4657566"/>
            <a:ext cx="6408712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학번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모든 테이블에 공유가 될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이름</a:t>
            </a:r>
            <a:r>
              <a:rPr lang="en-US" altLang="ko-KR" sz="12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학생의 이름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생일</a:t>
            </a:r>
            <a:r>
              <a:rPr lang="en-US" altLang="ko-KR" sz="12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학생의 생일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성별</a:t>
            </a:r>
            <a:r>
              <a:rPr lang="en-US" altLang="ko-KR" sz="12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학생의 성별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휴대폰 번호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학생의 휴대폰 번호</a:t>
            </a:r>
            <a:endParaRPr lang="en-US" altLang="ko-KR" sz="12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</a:t>
            </a:r>
            <a:r>
              <a:rPr lang="ko-KR" altLang="en-US" sz="1200" b="1" dirty="0" err="1" smtClean="0">
                <a:solidFill>
                  <a:srgbClr val="00B050"/>
                </a:solidFill>
                <a:latin typeface="+mn-ea"/>
              </a:rPr>
              <a:t>이메일</a:t>
            </a:r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학생의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이메일</a:t>
            </a:r>
            <a:endParaRPr lang="en-US" altLang="ko-KR" sz="12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주소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학생의 주소</a:t>
            </a:r>
            <a:endParaRPr lang="en-US" altLang="ko-KR" sz="12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학생 이미지 이름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학생 학번으로 저장 될 이미지 이름</a:t>
            </a:r>
            <a:endParaRPr lang="en-US" altLang="ko-KR" sz="12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관리자 승인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관리자 승인을 확인할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2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00B050"/>
                </a:solidFill>
                <a:latin typeface="+mn-ea"/>
              </a:rPr>
              <a:t>입력일자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신청했을때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입력일자</a:t>
            </a:r>
            <a:endParaRPr lang="ko-KR" altLang="en-US" sz="1200" b="1" dirty="0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39" y="1340768"/>
            <a:ext cx="64103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9258" y="4595476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5642" y="4263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344" y="313383"/>
            <a:ext cx="12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533" y="4982403"/>
            <a:ext cx="6408712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근무 일자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오늘날로 몇 년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몇 달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몇 일의 데이터를 저장하는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학번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모든 테이블에 공유가 될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출근시간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출근 했을 경우 그 시간을 저장할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퇴근시간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퇴근 했을 경우 그 시간을 저장할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근태코드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출근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퇴근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했을경우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출근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결근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지각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조퇴를 확인하는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근태시간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지각을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몇시간을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했는지 저장하는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B050"/>
                </a:solidFill>
                <a:latin typeface="+mn-ea"/>
              </a:rPr>
              <a:t>학생 테이블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어느 실습인지 확인해주는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컬럼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1" y="1988840"/>
            <a:ext cx="775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9258" y="4908102"/>
            <a:ext cx="79928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947</Words>
  <Application>Microsoft Office PowerPoint</Application>
  <PresentationFormat>화면 슬라이드 쇼(4:3)</PresentationFormat>
  <Paragraphs>332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106</cp:revision>
  <dcterms:created xsi:type="dcterms:W3CDTF">2016-11-03T20:47:04Z</dcterms:created>
  <dcterms:modified xsi:type="dcterms:W3CDTF">2019-07-24T14:54:52Z</dcterms:modified>
</cp:coreProperties>
</file>