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54" r:id="rId2"/>
    <p:sldMasterId id="2147483664" r:id="rId3"/>
    <p:sldMasterId id="2147483656" r:id="rId4"/>
    <p:sldMasterId id="2147483662" r:id="rId5"/>
    <p:sldMasterId id="2147483666" r:id="rId6"/>
    <p:sldMasterId id="2147483660" r:id="rId7"/>
    <p:sldMasterId id="2147483668" r:id="rId8"/>
  </p:sldMasterIdLst>
  <p:notesMasterIdLst>
    <p:notesMasterId r:id="rId25"/>
  </p:notesMasterIdLst>
  <p:handoutMasterIdLst>
    <p:handoutMasterId r:id="rId26"/>
  </p:handoutMasterIdLst>
  <p:sldIdLst>
    <p:sldId id="256" r:id="rId9"/>
    <p:sldId id="257" r:id="rId10"/>
    <p:sldId id="262" r:id="rId11"/>
    <p:sldId id="258" r:id="rId12"/>
    <p:sldId id="263" r:id="rId13"/>
    <p:sldId id="265" r:id="rId14"/>
    <p:sldId id="266" r:id="rId15"/>
    <p:sldId id="267" r:id="rId16"/>
    <p:sldId id="264" r:id="rId17"/>
    <p:sldId id="259" r:id="rId18"/>
    <p:sldId id="260" r:id="rId19"/>
    <p:sldId id="261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D145BE4-0243-45C9-A8CF-3544453D3D62}">
          <p14:sldIdLst>
            <p14:sldId id="256"/>
            <p14:sldId id="257"/>
          </p14:sldIdLst>
        </p14:section>
        <p14:section name="화면구조도" id="{0E8471AF-FB15-44BB-A128-354E45AE18BD}">
          <p14:sldIdLst>
            <p14:sldId id="262"/>
          </p14:sldIdLst>
        </p14:section>
        <p14:section name="로그인" id="{BAF45E03-5374-4AB1-AEEA-8E7BD4E80B55}">
          <p14:sldIdLst>
            <p14:sldId id="258"/>
          </p14:sldIdLst>
        </p14:section>
        <p14:section name="회원가입" id="{206FDEDA-7A1E-43DA-8246-B485A4787960}">
          <p14:sldIdLst>
            <p14:sldId id="263"/>
          </p14:sldIdLst>
        </p14:section>
        <p14:section name="회원가입_일반사용자" id="{FE95DD36-6750-4578-AAE7-263011E18551}">
          <p14:sldIdLst>
            <p14:sldId id="265"/>
          </p14:sldIdLst>
        </p14:section>
        <p14:section name="회원가입_지점관리자" id="{05D8C3B3-1D01-4A21-8D6C-B4199B1C7F3C}">
          <p14:sldIdLst>
            <p14:sldId id="266"/>
          </p14:sldIdLst>
        </p14:section>
        <p14:section name="Id/Password찾기" id="{3BCF0D2C-C6ED-44DE-8B5A-7255B0594230}">
          <p14:sldIdLst>
            <p14:sldId id="267"/>
          </p14:sldIdLst>
        </p14:section>
        <p14:section name="일반사용자_메인" id="{3D985F76-399B-435A-900E-4A09A265D8BB}">
          <p14:sldIdLst>
            <p14:sldId id="264"/>
          </p14:sldIdLst>
        </p14:section>
        <p14:section name="일반사용자_메뉴선택" id="{C91D3915-9514-42EF-B274-021F1D9CBF13}">
          <p14:sldIdLst>
            <p14:sldId id="259"/>
          </p14:sldIdLst>
        </p14:section>
        <p14:section name="일반사용자_메뉴주문" id="{18C14EDE-49D6-4B67-914F-999F32DADF06}">
          <p14:sldIdLst>
            <p14:sldId id="260"/>
          </p14:sldIdLst>
        </p14:section>
        <p14:section name="일반사용자_개인정보수정" id="{1DC4D8E2-5B76-415F-A995-F82C656AEDB0}">
          <p14:sldIdLst>
            <p14:sldId id="261"/>
          </p14:sldIdLst>
        </p14:section>
        <p14:section name="지점관리자_메인" id="{2347D809-558E-459E-8059-274904E09F02}">
          <p14:sldIdLst>
            <p14:sldId id="268"/>
          </p14:sldIdLst>
        </p14:section>
        <p14:section name="지점관리자_메뉴관리" id="{BBC6B699-0765-47EA-BF5A-56807937E1B3}">
          <p14:sldIdLst>
            <p14:sldId id="269"/>
          </p14:sldIdLst>
        </p14:section>
        <p14:section name="지점관리자_주문내역통계" id="{249CFB6D-1A9E-4A8F-9334-3D95820F3CF9}">
          <p14:sldIdLst>
            <p14:sldId id="270"/>
          </p14:sldIdLst>
        </p14:section>
        <p14:section name="지점관리자_매장정보수정" id="{33678941-11B0-4AB1-B2EE-D042203C5659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BB287-E254-4B2A-9145-B371D86FF22B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F1B4A-1C1C-4E9B-92DC-61C8126AB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7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DEA7A-737F-41E0-A7BB-874C9C80CB15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09302-135F-46CE-8C98-A71E3DCD9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9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09302-135F-46CE-8C98-A71E3DCD9B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7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17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4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9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7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7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3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7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8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3"/>
          <p:cNvSpPr>
            <a:spLocks noChangeArrowheads="1"/>
          </p:cNvSpPr>
          <p:nvPr userDrawn="1"/>
        </p:nvSpPr>
        <p:spPr bwMode="auto">
          <a:xfrm>
            <a:off x="179517" y="188640"/>
            <a:ext cx="8784975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3528" y="32728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문서버전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v1.0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수정일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79512" y="1124744"/>
            <a:ext cx="8784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3"/>
          <p:cNvSpPr>
            <a:spLocks noChangeArrowheads="1"/>
          </p:cNvSpPr>
          <p:nvPr userDrawn="1"/>
        </p:nvSpPr>
        <p:spPr bwMode="auto">
          <a:xfrm>
            <a:off x="179517" y="188640"/>
            <a:ext cx="8784975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3528" y="324584"/>
            <a:ext cx="126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스토리보드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문서버전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v1.0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수정일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79512" y="1268760"/>
            <a:ext cx="8784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3"/>
          <p:cNvSpPr>
            <a:spLocks noChangeArrowheads="1"/>
          </p:cNvSpPr>
          <p:nvPr userDrawn="1"/>
        </p:nvSpPr>
        <p:spPr bwMode="auto">
          <a:xfrm>
            <a:off x="179517" y="188640"/>
            <a:ext cx="8784975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188640"/>
            <a:ext cx="69442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구조도</a:t>
            </a: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79512" y="476672"/>
            <a:ext cx="8784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8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51169647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 bwMode="auto">
          <a:xfrm>
            <a:off x="179512" y="188639"/>
            <a:ext cx="6372000" cy="6480721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1029091" y="584639"/>
            <a:ext cx="4658019" cy="60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2753489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1029093" y="188640"/>
            <a:ext cx="4658019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 bwMode="auto">
          <a:xfrm>
            <a:off x="1098626" y="279674"/>
            <a:ext cx="684000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 bwMode="auto">
          <a:xfrm>
            <a:off x="179512" y="188639"/>
            <a:ext cx="6372000" cy="6480721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1029091" y="584639"/>
            <a:ext cx="4658019" cy="60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249704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1029093" y="188640"/>
            <a:ext cx="4658019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 bwMode="auto">
          <a:xfrm>
            <a:off x="1098626" y="279674"/>
            <a:ext cx="684000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4675758" y="722134"/>
            <a:ext cx="864097" cy="17169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943338" y="669483"/>
            <a:ext cx="32893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43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179512" y="188639"/>
            <a:ext cx="6372000" cy="6480721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179516" y="880200"/>
            <a:ext cx="6371996" cy="3165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179512" y="1196752"/>
            <a:ext cx="6371996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179512" y="1844823"/>
            <a:ext cx="6371996" cy="4132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5767020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3" name="그룹 42"/>
          <p:cNvGrpSpPr/>
          <p:nvPr userDrawn="1"/>
        </p:nvGrpSpPr>
        <p:grpSpPr>
          <a:xfrm>
            <a:off x="5374721" y="1283550"/>
            <a:ext cx="1116000" cy="468000"/>
            <a:chOff x="5374721" y="1283550"/>
            <a:chExt cx="1116000" cy="468000"/>
          </a:xfrm>
        </p:grpSpPr>
        <p:sp>
          <p:nvSpPr>
            <p:cNvPr id="22" name="직사각형 21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7" name="직선 연결선 3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 userDrawn="1"/>
        </p:nvGrpSpPr>
        <p:grpSpPr>
          <a:xfrm>
            <a:off x="302202" y="1340768"/>
            <a:ext cx="381600" cy="360040"/>
            <a:chOff x="446422" y="1340768"/>
            <a:chExt cx="381600" cy="36004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446422" y="1340768"/>
              <a:ext cx="381600" cy="36004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1" name="직선 연결선 40"/>
            <p:cNvCxnSpPr/>
            <p:nvPr userDrawn="1"/>
          </p:nvCxnSpPr>
          <p:spPr bwMode="auto">
            <a:xfrm>
              <a:off x="446422" y="1340768"/>
              <a:ext cx="381470" cy="36004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 userDrawn="1"/>
        </p:nvSpPr>
        <p:spPr bwMode="auto">
          <a:xfrm>
            <a:off x="251520" y="959338"/>
            <a:ext cx="504000" cy="1582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/>
          <p:cNvSpPr/>
          <p:nvPr userDrawn="1"/>
        </p:nvSpPr>
        <p:spPr bwMode="auto">
          <a:xfrm>
            <a:off x="683672" y="1340768"/>
            <a:ext cx="1872104" cy="36004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2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179512" y="188639"/>
            <a:ext cx="6372000" cy="6480721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179516" y="880200"/>
            <a:ext cx="6371996" cy="3165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179512" y="1196752"/>
            <a:ext cx="6371996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179512" y="1844823"/>
            <a:ext cx="6371996" cy="4132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9771751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3" name="그룹 42"/>
          <p:cNvGrpSpPr/>
          <p:nvPr userDrawn="1"/>
        </p:nvGrpSpPr>
        <p:grpSpPr>
          <a:xfrm>
            <a:off x="5374721" y="1283550"/>
            <a:ext cx="1116000" cy="468000"/>
            <a:chOff x="5374721" y="1283550"/>
            <a:chExt cx="1116000" cy="468000"/>
          </a:xfrm>
        </p:grpSpPr>
        <p:sp>
          <p:nvSpPr>
            <p:cNvPr id="22" name="직사각형 21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7" name="직선 연결선 3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 userDrawn="1"/>
        </p:nvSpPr>
        <p:spPr bwMode="auto">
          <a:xfrm>
            <a:off x="683672" y="1340768"/>
            <a:ext cx="1872104" cy="36004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2" name="그룹 41"/>
          <p:cNvGrpSpPr/>
          <p:nvPr userDrawn="1"/>
        </p:nvGrpSpPr>
        <p:grpSpPr>
          <a:xfrm>
            <a:off x="302202" y="1340768"/>
            <a:ext cx="381600" cy="360040"/>
            <a:chOff x="446422" y="1340768"/>
            <a:chExt cx="381600" cy="36004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446422" y="1340768"/>
              <a:ext cx="381600" cy="36004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1" name="직선 연결선 40"/>
            <p:cNvCxnSpPr/>
            <p:nvPr userDrawn="1"/>
          </p:nvCxnSpPr>
          <p:spPr bwMode="auto">
            <a:xfrm>
              <a:off x="446422" y="1340768"/>
              <a:ext cx="381470" cy="36004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 userDrawn="1"/>
        </p:nvSpPr>
        <p:spPr bwMode="auto">
          <a:xfrm>
            <a:off x="251520" y="959338"/>
            <a:ext cx="504000" cy="1582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5546701" y="1988840"/>
            <a:ext cx="864097" cy="17169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5814281" y="1936189"/>
            <a:ext cx="32893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9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42476"/>
              </p:ext>
            </p:extLst>
          </p:nvPr>
        </p:nvGraphicFramePr>
        <p:xfrm>
          <a:off x="5364088" y="4005064"/>
          <a:ext cx="3286124" cy="2428874"/>
        </p:xfrm>
        <a:graphic>
          <a:graphicData uri="http://schemas.openxmlformats.org/drawingml/2006/table">
            <a:tbl>
              <a:tblPr firstRow="1" bandRow="1"/>
              <a:tblGrid>
                <a:gridCol w="693839"/>
                <a:gridCol w="949223"/>
                <a:gridCol w="706959"/>
                <a:gridCol w="936103"/>
              </a:tblGrid>
              <a:tr h="28580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</a:t>
                      </a:r>
                      <a:r>
                        <a:rPr lang="ko-KR" altLang="en-US" sz="1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9" marR="91439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9" marR="91439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9" marR="91439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6416"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하기와 같이 검수하였으므로 본 문서를 기준으로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제작하겠습니다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검수일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                            /  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248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8362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9" marR="91439" marT="45728" marB="457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2361654"/>
            <a:ext cx="4559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음식 주문 예약 시스템</a:t>
            </a:r>
            <a:r>
              <a:rPr lang="ko-KR" altLang="en-US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갈게요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l"/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사용자 스토리보드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5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55266" y="2454010"/>
            <a:ext cx="1766902" cy="1440000"/>
            <a:chOff x="655266" y="2454010"/>
            <a:chExt cx="1766902" cy="1440000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658168" y="2454010"/>
              <a:ext cx="1764000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" name="직선 연결선 6"/>
            <p:cNvCxnSpPr/>
            <p:nvPr userDrawn="1"/>
          </p:nvCxnSpPr>
          <p:spPr bwMode="auto">
            <a:xfrm>
              <a:off x="655266" y="2454010"/>
              <a:ext cx="1764000" cy="1440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2474264" y="2448316"/>
            <a:ext cx="1766902" cy="1445694"/>
            <a:chOff x="2474264" y="2448316"/>
            <a:chExt cx="1766902" cy="1445694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477166" y="2454010"/>
              <a:ext cx="1764000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 bwMode="auto">
            <a:xfrm>
              <a:off x="2474264" y="2448316"/>
              <a:ext cx="1764000" cy="1440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4293262" y="2448972"/>
            <a:ext cx="1766902" cy="1445038"/>
            <a:chOff x="4293262" y="2448972"/>
            <a:chExt cx="1766902" cy="1445038"/>
          </a:xfrm>
        </p:grpSpPr>
        <p:sp>
          <p:nvSpPr>
            <p:cNvPr id="10" name="직사각형 9"/>
            <p:cNvSpPr/>
            <p:nvPr userDrawn="1"/>
          </p:nvSpPr>
          <p:spPr bwMode="auto">
            <a:xfrm>
              <a:off x="4296164" y="2454010"/>
              <a:ext cx="1764000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 bwMode="auto">
            <a:xfrm>
              <a:off x="4293262" y="2448972"/>
              <a:ext cx="1764000" cy="1440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655266" y="4046410"/>
            <a:ext cx="1764000" cy="1451754"/>
            <a:chOff x="655266" y="4046410"/>
            <a:chExt cx="1764000" cy="1451754"/>
          </a:xfrm>
        </p:grpSpPr>
        <p:sp>
          <p:nvSpPr>
            <p:cNvPr id="13" name="직사각형 12"/>
            <p:cNvSpPr/>
            <p:nvPr userDrawn="1"/>
          </p:nvSpPr>
          <p:spPr bwMode="auto">
            <a:xfrm>
              <a:off x="655266" y="4046410"/>
              <a:ext cx="1764000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4" name="직선 연결선 13"/>
            <p:cNvCxnSpPr/>
            <p:nvPr userDrawn="1"/>
          </p:nvCxnSpPr>
          <p:spPr bwMode="auto">
            <a:xfrm>
              <a:off x="655266" y="4058164"/>
              <a:ext cx="1764000" cy="1440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2474264" y="4046410"/>
            <a:ext cx="1764000" cy="1446060"/>
            <a:chOff x="2474264" y="4046410"/>
            <a:chExt cx="1764000" cy="1446060"/>
          </a:xfrm>
        </p:grpSpPr>
        <p:sp>
          <p:nvSpPr>
            <p:cNvPr id="16" name="직사각형 15"/>
            <p:cNvSpPr/>
            <p:nvPr userDrawn="1"/>
          </p:nvSpPr>
          <p:spPr bwMode="auto">
            <a:xfrm>
              <a:off x="2474264" y="4046410"/>
              <a:ext cx="1764000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7" name="직선 연결선 16"/>
            <p:cNvCxnSpPr/>
            <p:nvPr userDrawn="1"/>
          </p:nvCxnSpPr>
          <p:spPr bwMode="auto">
            <a:xfrm>
              <a:off x="2474264" y="4052470"/>
              <a:ext cx="1764000" cy="1440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293262" y="4046410"/>
            <a:ext cx="1764000" cy="1446716"/>
            <a:chOff x="4293262" y="4046410"/>
            <a:chExt cx="1764000" cy="1446716"/>
          </a:xfrm>
        </p:grpSpPr>
        <p:sp>
          <p:nvSpPr>
            <p:cNvPr id="19" name="직사각형 18"/>
            <p:cNvSpPr/>
            <p:nvPr userDrawn="1"/>
          </p:nvSpPr>
          <p:spPr bwMode="auto">
            <a:xfrm>
              <a:off x="4293262" y="4046410"/>
              <a:ext cx="1764000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0" name="직선 연결선 19"/>
            <p:cNvCxnSpPr/>
            <p:nvPr userDrawn="1"/>
          </p:nvCxnSpPr>
          <p:spPr bwMode="auto">
            <a:xfrm>
              <a:off x="4293262" y="4053126"/>
              <a:ext cx="1764000" cy="1440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092280" y="476672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일반사용자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메뉴선택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11073" y="3769005"/>
            <a:ext cx="67358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r>
              <a:rPr lang="en-US" altLang="ko-KR" sz="20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39552" y="2348880"/>
            <a:ext cx="5616624" cy="3240360"/>
          </a:xfrm>
          <a:prstGeom prst="roundRect">
            <a:avLst>
              <a:gd name="adj" fmla="val 2153"/>
            </a:avLst>
          </a:prstGeom>
          <a:noFill/>
          <a:ln w="12700"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89684"/>
              </p:ext>
            </p:extLst>
          </p:nvPr>
        </p:nvGraphicFramePr>
        <p:xfrm>
          <a:off x="6588224" y="5098425"/>
          <a:ext cx="2376264" cy="15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1188132"/>
              </a:tblGrid>
              <a:tr h="2706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0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Image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6681843" y="5858222"/>
            <a:ext cx="72008" cy="72008"/>
            <a:chOff x="5359181" y="1277034"/>
            <a:chExt cx="1131540" cy="474516"/>
          </a:xfrm>
        </p:grpSpPr>
        <p:sp>
          <p:nvSpPr>
            <p:cNvPr id="30" name="직사각형 29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1" name="직선 연결선 30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21324"/>
              </p:ext>
            </p:extLst>
          </p:nvPr>
        </p:nvGraphicFramePr>
        <p:xfrm>
          <a:off x="6588224" y="1645879"/>
          <a:ext cx="2376266" cy="10226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일반사용자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메뉴선택에 대한 화면입니다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양식 등 여섯 가지의 음식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분야에 대해 클릭 시 각 분야에 맞게 메뉴 주문화면으로 이동하는 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이동하는 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33792" y="1422301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메뉴선</a:t>
            </a:r>
            <a:r>
              <a:rPr lang="ko-KR" altLang="en-US" sz="80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택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92291" y="1422301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LOGO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0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2915816" y="2420888"/>
            <a:ext cx="3362672" cy="324036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7544" y="2420888"/>
            <a:ext cx="2354560" cy="324036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86160" y="2780928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411760" y="2780928"/>
            <a:ext cx="28803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86160" y="3139638"/>
            <a:ext cx="2113632" cy="237759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34432" y="2780928"/>
            <a:ext cx="3121744" cy="223224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66160" y="2510906"/>
            <a:ext cx="1404156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매장 검색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86160" y="2510906"/>
            <a:ext cx="180000" cy="180000"/>
            <a:chOff x="5374721" y="1283550"/>
            <a:chExt cx="1116000" cy="468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3" name="직선 연결선 12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 bwMode="auto">
          <a:xfrm>
            <a:off x="3214432" y="2510906"/>
            <a:ext cx="1404156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메뉴판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034432" y="2510906"/>
            <a:ext cx="180000" cy="180000"/>
            <a:chOff x="5374721" y="1283550"/>
            <a:chExt cx="1116000" cy="468000"/>
          </a:xfrm>
        </p:grpSpPr>
        <p:sp>
          <p:nvSpPr>
            <p:cNvPr id="16" name="직사각형 15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7" name="직선 연결선 1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195736" y="2740279"/>
            <a:ext cx="7200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143872" y="5119960"/>
            <a:ext cx="1012304" cy="39727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251124" y="5228596"/>
            <a:ext cx="1404156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주문금액 </a:t>
            </a:r>
            <a:r>
              <a:rPr kumimoji="1"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: 000,000 </a:t>
            </a: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71124" y="5228596"/>
            <a:ext cx="180000" cy="180000"/>
            <a:chOff x="5374721" y="1283550"/>
            <a:chExt cx="1116000" cy="468000"/>
          </a:xfrm>
        </p:grpSpPr>
        <p:sp>
          <p:nvSpPr>
            <p:cNvPr id="22" name="직사각형 21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3" name="직선 연결선 22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5287888" y="5133930"/>
            <a:ext cx="724272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31032" y="4143769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3360" y="3712386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56294" y="2740278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57780"/>
              </p:ext>
            </p:extLst>
          </p:nvPr>
        </p:nvGraphicFramePr>
        <p:xfrm>
          <a:off x="6588224" y="5098425"/>
          <a:ext cx="2376264" cy="15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1188132"/>
              </a:tblGrid>
              <a:tr h="26526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JTextField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Image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JList</a:t>
                      </a:r>
                      <a:endParaRPr lang="en-US" altLang="ko-KR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6681843" y="6214452"/>
            <a:ext cx="72008" cy="72008"/>
            <a:chOff x="5359181" y="1277034"/>
            <a:chExt cx="1131540" cy="474516"/>
          </a:xfrm>
        </p:grpSpPr>
        <p:sp>
          <p:nvSpPr>
            <p:cNvPr id="31" name="직사각형 30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2" name="직선 연결선 31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14377"/>
              </p:ext>
            </p:extLst>
          </p:nvPr>
        </p:nvGraphicFramePr>
        <p:xfrm>
          <a:off x="6588224" y="1645879"/>
          <a:ext cx="2376266" cy="31623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일반사용자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메뉴주문에 대한 화면입니다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r>
                        <a:rPr lang="en-US" altLang="ko-KR" sz="800" b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매장에 대한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검색어를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입력하는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매장검색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검색어가 존재하지 않을 시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모든 목록을 보여주고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검색어가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존재할 시 해당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검색어를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포함하는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모든 목록을 보여주는 리스트입니다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모든 매장을 초기 목록으로 설정하고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시 해당 자료를 보여주는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리스트입니다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-2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목록에 대한 메뉴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정보를 보여주는 리스트입니다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리스트에서 메뉴를 선택적으로 주문할 수 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-2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-2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에서 선택한 메뉴들을 주문하는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이동하는 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2280" y="476672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일반사용자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메뉴주문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792" y="1422301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메뉴주문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92291" y="1422301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LOGO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6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1547664" y="2819688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264098" y="5197842"/>
            <a:ext cx="936104" cy="43204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63578" y="2132856"/>
            <a:ext cx="2401934" cy="38544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6160" y="2132856"/>
            <a:ext cx="385440" cy="385440"/>
            <a:chOff x="5374721" y="1283550"/>
            <a:chExt cx="1116000" cy="468000"/>
          </a:xfrm>
        </p:grpSpPr>
        <p:sp>
          <p:nvSpPr>
            <p:cNvPr id="8" name="직사각형 7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9" name="직선 연결선 8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5544108" y="5229200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86160" y="2819688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86160" y="3283654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86160" y="3747620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547664" y="3283654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547664" y="3747620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547664" y="4222490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86160" y="4222490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11224" y="3475134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1475656" y="2738472"/>
            <a:ext cx="1872208" cy="1842656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03269"/>
              </p:ext>
            </p:extLst>
          </p:nvPr>
        </p:nvGraphicFramePr>
        <p:xfrm>
          <a:off x="6588224" y="1645879"/>
          <a:ext cx="2376266" cy="140512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일반사용자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개인정보수정에 대한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화면입니다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정보를 각 필드에 초기값으로 준비하고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사용자가 원하는 부분을 수정할 수 있도록 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변경사항을 저장하는 버튼입니다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이동하는 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92280" y="476672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일반사용자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개인정보수정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3792" y="142230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개인정보 수정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92291" y="1422301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LOGO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23351"/>
              </p:ext>
            </p:extLst>
          </p:nvPr>
        </p:nvGraphicFramePr>
        <p:xfrm>
          <a:off x="6597749" y="5420841"/>
          <a:ext cx="2376264" cy="1237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1188132"/>
              </a:tblGrid>
              <a:tr h="2224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656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JTextField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Image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Jlist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Ⓡ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JRadioButton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6684070" y="6507895"/>
            <a:ext cx="72008" cy="72008"/>
            <a:chOff x="5359181" y="1277034"/>
            <a:chExt cx="1131540" cy="474516"/>
          </a:xfrm>
        </p:grpSpPr>
        <p:sp>
          <p:nvSpPr>
            <p:cNvPr id="44" name="직사각형 43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5" name="직선 연결선 44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6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0244" y="2060848"/>
            <a:ext cx="1067420" cy="1080120"/>
            <a:chOff x="5374721" y="1283550"/>
            <a:chExt cx="1116000" cy="468000"/>
          </a:xfrm>
        </p:grpSpPr>
        <p:sp>
          <p:nvSpPr>
            <p:cNvPr id="5" name="직사각형 4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 bwMode="auto">
          <a:xfrm>
            <a:off x="1672630" y="2204864"/>
            <a:ext cx="1603226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매장이름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72630" y="2492896"/>
            <a:ext cx="1603226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관리자 아이디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80244" y="3284984"/>
            <a:ext cx="5747940" cy="43204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076056" y="3342965"/>
            <a:ext cx="1073770" cy="3160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11560" y="3393008"/>
            <a:ext cx="1944216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Management Menu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06608" y="3316342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-4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80244" y="3789040"/>
            <a:ext cx="2795612" cy="20162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432572" y="3789040"/>
            <a:ext cx="2795612" cy="20162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840784" y="3861048"/>
            <a:ext cx="1260000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응답 대기자 리스트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52721" y="3861048"/>
            <a:ext cx="288064" cy="288032"/>
            <a:chOff x="5374721" y="1283550"/>
            <a:chExt cx="1116000" cy="468000"/>
          </a:xfrm>
        </p:grpSpPr>
        <p:sp>
          <p:nvSpPr>
            <p:cNvPr id="19" name="직사각형 18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0" name="직선 연결선 19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 bwMode="auto">
          <a:xfrm>
            <a:off x="3799288" y="3863826"/>
            <a:ext cx="1260000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예약 주문자 리스트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511225" y="3863826"/>
            <a:ext cx="288064" cy="288032"/>
            <a:chOff x="5374721" y="1283550"/>
            <a:chExt cx="1116000" cy="468000"/>
          </a:xfrm>
        </p:grpSpPr>
        <p:sp>
          <p:nvSpPr>
            <p:cNvPr id="23" name="직사각형 22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4" name="직선 연결선 23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 bwMode="auto">
          <a:xfrm>
            <a:off x="552720" y="4221088"/>
            <a:ext cx="2651127" cy="115212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511225" y="4221088"/>
            <a:ext cx="2651127" cy="115212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8784" y="4612486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42616" y="4612486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90192" y="2824882"/>
            <a:ext cx="1585664" cy="3160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71081" y="2798259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892403" y="3342965"/>
            <a:ext cx="1073770" cy="3160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22955" y="3316342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-3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708750" y="3342965"/>
            <a:ext cx="1073770" cy="3160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39302" y="3316342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547664" y="5445224"/>
            <a:ext cx="660772" cy="2160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499992" y="5445224"/>
            <a:ext cx="660772" cy="2160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566339" y="5355870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-5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4844" y="5355870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-6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84296"/>
              </p:ext>
            </p:extLst>
          </p:nvPr>
        </p:nvGraphicFramePr>
        <p:xfrm>
          <a:off x="6591472" y="5614752"/>
          <a:ext cx="2376264" cy="1054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1188132"/>
              </a:tblGrid>
              <a:tr h="17729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89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JTextField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en-US" altLang="ko-KR" sz="800" b="1" baseline="0" dirty="0" smtClean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Image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JList</a:t>
                      </a:r>
                      <a:endParaRPr lang="en-US" altLang="ko-KR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7865728" y="5977855"/>
            <a:ext cx="72008" cy="72008"/>
            <a:chOff x="5359181" y="1277034"/>
            <a:chExt cx="1131540" cy="474516"/>
          </a:xfrm>
        </p:grpSpPr>
        <p:sp>
          <p:nvSpPr>
            <p:cNvPr id="53" name="직사각형 52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4" name="직선 연결선 53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69048"/>
              </p:ext>
            </p:extLst>
          </p:nvPr>
        </p:nvGraphicFramePr>
        <p:xfrm>
          <a:off x="6588224" y="1645879"/>
          <a:ext cx="2376266" cy="38389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매장관리자로 로그인 시 나타나는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화면입니다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매장의 예약여부를 전환하는 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-2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매장정보 수정 화면으로 이동하는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-3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메뉴관리 화면으로 이동하는 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-4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주문내역 통계 화면으로 이동하는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 승낙을 대기하는 사용자의 정보가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예약시간을 기준으로 오름차순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정렬되어있는 리스트입니다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-2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예약 주문이 승낙된 사용자의 정보가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예약시간을 기준으로 오름차순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정렬되어있는 리스트입니다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-5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체크된 사용자를 예약 주문자 리스트에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추가하는 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-6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체크된 사용자를 예약 주문자 리스트에서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삭제하는 버튼입니다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세션을 삭제하고 로그인 화면으로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이동하는 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92280" y="476672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지점관리자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메인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3792" y="1422301"/>
            <a:ext cx="10118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지점 관리자 페이지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9225" y="2493186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사용자 이미지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92291" y="1422301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LOGO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5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20848"/>
              </p:ext>
            </p:extLst>
          </p:nvPr>
        </p:nvGraphicFramePr>
        <p:xfrm>
          <a:off x="6597749" y="5420841"/>
          <a:ext cx="2376264" cy="1237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1188132"/>
              </a:tblGrid>
              <a:tr h="23667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678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JTextField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Image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Jlist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Ⓡ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JRadioButton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430832" y="2283966"/>
            <a:ext cx="2989040" cy="330527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562472" y="2283966"/>
            <a:ext cx="2737720" cy="330527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510952" y="5085184"/>
            <a:ext cx="828800" cy="36004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516932" y="5085184"/>
            <a:ext cx="828800" cy="36004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92386" y="2740278"/>
            <a:ext cx="235141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987824" y="2740278"/>
            <a:ext cx="28803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86160" y="3139638"/>
            <a:ext cx="2689696" cy="180153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72386" y="2442716"/>
            <a:ext cx="1404156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메뉴 검색 및 삭제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92386" y="2442716"/>
            <a:ext cx="180000" cy="180000"/>
            <a:chOff x="5374721" y="1283550"/>
            <a:chExt cx="1116000" cy="468000"/>
          </a:xfrm>
        </p:grpSpPr>
        <p:sp>
          <p:nvSpPr>
            <p:cNvPr id="17" name="직사각형 16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8" name="직선 연결선 17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2771800" y="2686929"/>
            <a:ext cx="7200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19064" y="3855737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3408" y="2686928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707904" y="2442716"/>
            <a:ext cx="1404156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메뉴 추가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07904" y="279429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메뉴 번호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707904" y="309430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메뉴 이름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07904" y="339431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분류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707904" y="369432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가격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707904" y="399433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할인율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707904" y="429434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이미지 </a:t>
            </a:r>
            <a:r>
              <a:rPr kumimoji="1"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URL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707904" y="4594354"/>
            <a:ext cx="70207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spc="-15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주문 가능 여부</a:t>
            </a:r>
            <a:endParaRPr kumimoji="1" lang="ko-KR" altLang="en-US" sz="800" spc="-15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516932" y="279429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16932" y="309430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16932" y="339431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16932" y="369432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516932" y="399433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516932" y="429434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516932" y="4594354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516932" y="4833176"/>
            <a:ext cx="1495228" cy="1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64010" y="3449262"/>
            <a:ext cx="40107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4456590" y="2733928"/>
            <a:ext cx="1620000" cy="1800000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64010" y="462031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Ⓡ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4454546" y="4552978"/>
            <a:ext cx="1620000" cy="504000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98119" y="5067839"/>
            <a:ext cx="66642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-3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14019" y="5067839"/>
            <a:ext cx="62327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681843" y="6506294"/>
            <a:ext cx="72008" cy="72008"/>
            <a:chOff x="5359181" y="1277034"/>
            <a:chExt cx="1131540" cy="474516"/>
          </a:xfrm>
        </p:grpSpPr>
        <p:sp>
          <p:nvSpPr>
            <p:cNvPr id="53" name="직사각형 52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4" name="직선 연결선 53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19250"/>
              </p:ext>
            </p:extLst>
          </p:nvPr>
        </p:nvGraphicFramePr>
        <p:xfrm>
          <a:off x="6588224" y="1645879"/>
          <a:ext cx="2376266" cy="27492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관리자가 메뉴를 검색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삭제하는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화면입니다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검색할 메뉴 이름을 입력하는 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입력한 검색어로 리스트를 검색합니다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검색된 리스트를 보여줍니다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-2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메뉴를 삭제하는 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메뉴에 관한 정보를 입력하는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필드입니다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Ⓡ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주문가능 여부를 선택하는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라디오 버튼입니다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-3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입력한 정보를 메뉴로 저장하는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이동하는 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92280" y="476672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지점관리자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메뉴관리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92291" y="1422301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LOGO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3792" y="1422301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메뉴 관리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5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6395"/>
              </p:ext>
            </p:extLst>
          </p:nvPr>
        </p:nvGraphicFramePr>
        <p:xfrm>
          <a:off x="6597749" y="5607463"/>
          <a:ext cx="2366740" cy="1061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370"/>
                <a:gridCol w="1183370"/>
              </a:tblGrid>
              <a:tr h="26891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2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Image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Jlist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665212" y="2876674"/>
            <a:ext cx="5400600" cy="27363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65212" y="2419474"/>
            <a:ext cx="2826668" cy="3614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이번 달의 총 매출 금액 </a:t>
            </a:r>
            <a:r>
              <a:rPr kumimoji="1"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: 00,000,000 </a:t>
            </a: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635896" y="2419474"/>
            <a:ext cx="2429916" cy="3614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일일 평균 매출 금액 </a:t>
            </a:r>
            <a:r>
              <a:rPr kumimoji="1"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: 000,000 </a:t>
            </a: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65212" y="1988840"/>
            <a:ext cx="2826668" cy="3614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오늘의 총 매출 금액은 </a:t>
            </a:r>
            <a:r>
              <a:rPr kumimoji="1"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000,000 </a:t>
            </a: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원 입니다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65212" y="2419102"/>
            <a:ext cx="361826" cy="361826"/>
            <a:chOff x="5374721" y="1283550"/>
            <a:chExt cx="1116000" cy="468000"/>
          </a:xfrm>
        </p:grpSpPr>
        <p:sp>
          <p:nvSpPr>
            <p:cNvPr id="9" name="직사각형 8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0" name="직선 연결선 9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635896" y="2419102"/>
            <a:ext cx="361826" cy="361826"/>
            <a:chOff x="5374721" y="1283550"/>
            <a:chExt cx="1116000" cy="468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3" name="직선 연결선 12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3164976" y="4060160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16534"/>
              </p:ext>
            </p:extLst>
          </p:nvPr>
        </p:nvGraphicFramePr>
        <p:xfrm>
          <a:off x="6588224" y="1645879"/>
          <a:ext cx="2376266" cy="8702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지점 매출 통계를 나타내는 화면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달 총 매출 금액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일일 평균 금액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별 매출 금액을 출력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이동하는 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92280" y="476672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지점관리자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주문내역통계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92291" y="1422301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LOGO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694140" y="6352753"/>
            <a:ext cx="72008" cy="72008"/>
            <a:chOff x="5359181" y="1277034"/>
            <a:chExt cx="1131540" cy="474516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9" name="직선 연결선 18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33792" y="1422301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구문 내역 통계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5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1547664" y="2819688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86160" y="2819688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매장 이름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86160" y="3283654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사업자 번호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86160" y="3747620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전화번호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47664" y="3283654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547664" y="3747620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547664" y="4222490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86160" y="4222490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주소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963578" y="2132856"/>
            <a:ext cx="2401934" cy="38544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수정할 정보를 입력하세요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160" y="2132856"/>
            <a:ext cx="385440" cy="385440"/>
            <a:chOff x="5374721" y="1283550"/>
            <a:chExt cx="1116000" cy="468000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9" name="직선 연결선 18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 bwMode="auto">
          <a:xfrm>
            <a:off x="5264098" y="5197842"/>
            <a:ext cx="936104" cy="43204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44108" y="5229200"/>
            <a:ext cx="3760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547664" y="4690872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86160" y="4690872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업종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11224" y="4650222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Ⓒ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510506" y="2819688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비밀번호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472010" y="2819688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472010" y="3294558"/>
            <a:ext cx="1728192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510506" y="3294558"/>
            <a:ext cx="817488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비밀번호 확인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1475656" y="2738472"/>
            <a:ext cx="1872208" cy="1842656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4400002" y="2738472"/>
            <a:ext cx="1872208" cy="921328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99816" y="3475134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24162" y="3014470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36506"/>
              </p:ext>
            </p:extLst>
          </p:nvPr>
        </p:nvGraphicFramePr>
        <p:xfrm>
          <a:off x="6588224" y="1645879"/>
          <a:ext cx="2376266" cy="21564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 정보를 토대로 매장 정보를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수정하는 화면입니다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r>
                        <a:rPr lang="en-US" altLang="ko-KR" sz="800" b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매장이름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 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업종을 입력하는 필드입니다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Ⓒ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정해진 양식으로 업종을 선택하는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콤보박스입니다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-2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비밀번호를 입력하는 필드와 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재입력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하는 필드입니다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입력 받은 정보로 기존의 정보를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수정하여 저장하는 버튼입니다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이동하는 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476672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지점관리자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매장정보수정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2291" y="1422301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LOGO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3792" y="1422301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매장 정보 수정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05750"/>
              </p:ext>
            </p:extLst>
          </p:nvPr>
        </p:nvGraphicFramePr>
        <p:xfrm>
          <a:off x="6588224" y="5098425"/>
          <a:ext cx="2376264" cy="1574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1188132"/>
              </a:tblGrid>
              <a:tr h="2706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0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JTextField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Ⓒ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JComboBox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Image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6681843" y="6404188"/>
            <a:ext cx="72008" cy="72008"/>
            <a:chOff x="5359181" y="1277034"/>
            <a:chExt cx="1131540" cy="474516"/>
          </a:xfrm>
        </p:grpSpPr>
        <p:sp>
          <p:nvSpPr>
            <p:cNvPr id="56" name="직사각형 55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7" name="직선 연결선 5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9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2004"/>
              </p:ext>
            </p:extLst>
          </p:nvPr>
        </p:nvGraphicFramePr>
        <p:xfrm>
          <a:off x="323528" y="1384895"/>
          <a:ext cx="8399463" cy="4924425"/>
        </p:xfrm>
        <a:graphic>
          <a:graphicData uri="http://schemas.openxmlformats.org/drawingml/2006/table">
            <a:tbl>
              <a:tblPr/>
              <a:tblGrid>
                <a:gridCol w="1010507"/>
                <a:gridCol w="813189"/>
                <a:gridCol w="3932904"/>
                <a:gridCol w="1491842"/>
                <a:gridCol w="1151021"/>
              </a:tblGrid>
              <a:tr h="23471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·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개정이력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개정일자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개정페이지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2017.07.26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 1.0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초안작성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3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3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7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4112976" y="1916832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403648" y="2621970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200" spc="-1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83568" y="3297306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일반 사용자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202070" y="3297306"/>
            <a:ext cx="117013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지점 관리자 메인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087724" y="3297306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지점 관리자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835696" y="4224322"/>
            <a:ext cx="108012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개인정보 수정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597360" y="2621970"/>
            <a:ext cx="12150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spc="-150" dirty="0" smtClean="0">
                <a:latin typeface="나눔고딕" pitchFamily="50" charset="-127"/>
                <a:ea typeface="나눔고딕" pitchFamily="50" charset="-127"/>
              </a:rPr>
              <a:t>I D</a:t>
            </a:r>
            <a:r>
              <a:rPr lang="en-US" altLang="ko-KR" sz="1200" spc="-15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15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spc="-150" dirty="0" smtClean="0">
                <a:latin typeface="나눔고딕" pitchFamily="50" charset="-127"/>
                <a:ea typeface="나눔고딕" pitchFamily="50" charset="-127"/>
              </a:rPr>
              <a:t>P W </a:t>
            </a:r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찾기</a:t>
            </a:r>
            <a:endParaRPr lang="en-US" altLang="ko-KR" sz="1200" spc="-1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491880" y="3297306"/>
            <a:ext cx="126014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일반 사용자 메인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275856" y="4224322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메뉴 선택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644008" y="4233410"/>
            <a:ext cx="108012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매</a:t>
            </a:r>
            <a:r>
              <a:rPr lang="ko-KR" altLang="en-US" sz="1200" spc="-150" dirty="0">
                <a:latin typeface="나눔고딕" pitchFamily="50" charset="-127"/>
                <a:ea typeface="나눔고딕" pitchFamily="50" charset="-127"/>
              </a:rPr>
              <a:t>장</a:t>
            </a:r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정보 수정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275856" y="5025498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메뉴  주문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868144" y="4233410"/>
            <a:ext cx="90010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메뉴 수정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966320" y="4233410"/>
            <a:ext cx="1080120" cy="2757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spc="-150" dirty="0" smtClean="0">
                <a:latin typeface="나눔고딕" pitchFamily="50" charset="-127"/>
                <a:ea typeface="나눔고딕" pitchFamily="50" charset="-127"/>
              </a:rPr>
              <a:t>주문 내역 통계</a:t>
            </a:r>
            <a:endParaRPr lang="ko-KR" altLang="en-US" sz="1200" spc="-15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0" name="꺾인 연결선 49"/>
          <p:cNvCxnSpPr>
            <a:stCxn id="5" idx="2"/>
            <a:endCxn id="11" idx="0"/>
          </p:cNvCxnSpPr>
          <p:nvPr/>
        </p:nvCxnSpPr>
        <p:spPr bwMode="auto">
          <a:xfrm rot="5400000">
            <a:off x="2993648" y="1052592"/>
            <a:ext cx="429428" cy="2709328"/>
          </a:xfrm>
          <a:prstGeom prst="bentConnector3">
            <a:avLst>
              <a:gd name="adj1" fmla="val 50000"/>
            </a:avLst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5" idx="2"/>
            <a:endCxn id="25" idx="0"/>
          </p:cNvCxnSpPr>
          <p:nvPr/>
        </p:nvCxnSpPr>
        <p:spPr bwMode="auto">
          <a:xfrm rot="16200000" flipH="1">
            <a:off x="5669229" y="1086339"/>
            <a:ext cx="429428" cy="2641834"/>
          </a:xfrm>
          <a:prstGeom prst="bentConnector3">
            <a:avLst>
              <a:gd name="adj1" fmla="val 50000"/>
            </a:avLst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" idx="2"/>
            <a:endCxn id="27" idx="0"/>
          </p:cNvCxnSpPr>
          <p:nvPr/>
        </p:nvCxnSpPr>
        <p:spPr bwMode="auto">
          <a:xfrm rot="5400000">
            <a:off x="3790106" y="2524386"/>
            <a:ext cx="1104764" cy="441076"/>
          </a:xfrm>
          <a:prstGeom prst="bentConnector3">
            <a:avLst>
              <a:gd name="adj1" fmla="val 50000"/>
            </a:avLst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1" idx="2"/>
            <a:endCxn id="13" idx="0"/>
          </p:cNvCxnSpPr>
          <p:nvPr/>
        </p:nvCxnSpPr>
        <p:spPr bwMode="auto">
          <a:xfrm rot="5400000">
            <a:off x="1293845" y="2737453"/>
            <a:ext cx="399626" cy="720080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1" idx="2"/>
            <a:endCxn id="22" idx="0"/>
          </p:cNvCxnSpPr>
          <p:nvPr/>
        </p:nvCxnSpPr>
        <p:spPr bwMode="auto">
          <a:xfrm rot="16200000" flipH="1">
            <a:off x="1995923" y="2755455"/>
            <a:ext cx="399626" cy="684076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5" idx="2"/>
            <a:endCxn id="20" idx="0"/>
          </p:cNvCxnSpPr>
          <p:nvPr/>
        </p:nvCxnSpPr>
        <p:spPr bwMode="auto">
          <a:xfrm rot="16200000" flipH="1">
            <a:off x="4622698" y="2132869"/>
            <a:ext cx="1104764" cy="1224109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27" idx="2"/>
            <a:endCxn id="24" idx="0"/>
          </p:cNvCxnSpPr>
          <p:nvPr/>
        </p:nvCxnSpPr>
        <p:spPr bwMode="auto">
          <a:xfrm rot="5400000">
            <a:off x="2923200" y="3025572"/>
            <a:ext cx="651306" cy="1746194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7" idx="2"/>
            <a:endCxn id="29" idx="0"/>
          </p:cNvCxnSpPr>
          <p:nvPr/>
        </p:nvCxnSpPr>
        <p:spPr bwMode="auto">
          <a:xfrm rot="5400000">
            <a:off x="3598275" y="3700647"/>
            <a:ext cx="651306" cy="396044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29" idx="2"/>
            <a:endCxn id="36" idx="0"/>
          </p:cNvCxnSpPr>
          <p:nvPr/>
        </p:nvCxnSpPr>
        <p:spPr bwMode="auto">
          <a:xfrm>
            <a:off x="3725906" y="4500032"/>
            <a:ext cx="0" cy="525466"/>
          </a:xfrm>
          <a:prstGeom prst="line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20" idx="2"/>
            <a:endCxn id="34" idx="0"/>
          </p:cNvCxnSpPr>
          <p:nvPr/>
        </p:nvCxnSpPr>
        <p:spPr bwMode="auto">
          <a:xfrm rot="5400000">
            <a:off x="5155405" y="3601680"/>
            <a:ext cx="660394" cy="603067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41" idx="0"/>
            <a:endCxn id="20" idx="2"/>
          </p:cNvCxnSpPr>
          <p:nvPr/>
        </p:nvCxnSpPr>
        <p:spPr bwMode="auto">
          <a:xfrm rot="16200000" flipV="1">
            <a:off x="5722468" y="3637683"/>
            <a:ext cx="660394" cy="531059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8" idx="0"/>
            <a:endCxn id="20" idx="2"/>
          </p:cNvCxnSpPr>
          <p:nvPr/>
        </p:nvCxnSpPr>
        <p:spPr bwMode="auto">
          <a:xfrm rot="16200000" flipV="1">
            <a:off x="6316561" y="3043590"/>
            <a:ext cx="660394" cy="1719245"/>
          </a:xfrm>
          <a:prstGeom prst="bentConnector3">
            <a:avLst/>
          </a:prstGeom>
          <a:ln w="3175" cmpd="sng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782626" y="1916832"/>
            <a:ext cx="3149414" cy="1296144"/>
            <a:chOff x="5374721" y="1283550"/>
            <a:chExt cx="1116000" cy="468000"/>
          </a:xfrm>
        </p:grpSpPr>
        <p:sp>
          <p:nvSpPr>
            <p:cNvPr id="9" name="직사각형 8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나눔고딕" pitchFamily="50" charset="-127"/>
                  <a:ea typeface="나눔고딕" pitchFamily="50" charset="-127"/>
                </a:rPr>
                <a:t>LOGO</a:t>
              </a:r>
              <a:endPara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0" name="직선 연결선 9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 bwMode="auto">
          <a:xfrm>
            <a:off x="2411760" y="3780573"/>
            <a:ext cx="1476000" cy="36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411760" y="4204154"/>
            <a:ext cx="1476000" cy="36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051720" y="3780573"/>
            <a:ext cx="360040" cy="360000"/>
            <a:chOff x="5374721" y="1283550"/>
            <a:chExt cx="1116000" cy="468000"/>
          </a:xfrm>
        </p:grpSpPr>
        <p:sp>
          <p:nvSpPr>
            <p:cNvPr id="14" name="직사각형 13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5" name="직선 연결선 14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051720" y="4204154"/>
            <a:ext cx="360040" cy="360000"/>
            <a:chOff x="5374721" y="1283550"/>
            <a:chExt cx="1116000" cy="468000"/>
          </a:xfrm>
        </p:grpSpPr>
        <p:sp>
          <p:nvSpPr>
            <p:cNvPr id="17" name="직사각형 16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8" name="직선 연결선 17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 bwMode="auto">
          <a:xfrm>
            <a:off x="2605291" y="4847952"/>
            <a:ext cx="670565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317227" y="4847952"/>
            <a:ext cx="288064" cy="288032"/>
            <a:chOff x="5374721" y="1283550"/>
            <a:chExt cx="1116000" cy="46800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2" name="직선 연결선 21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 bwMode="auto">
          <a:xfrm>
            <a:off x="3757419" y="4847952"/>
            <a:ext cx="814581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469355" y="4847952"/>
            <a:ext cx="288064" cy="288032"/>
            <a:chOff x="5374721" y="1283550"/>
            <a:chExt cx="1116000" cy="468000"/>
          </a:xfrm>
        </p:grpSpPr>
        <p:sp>
          <p:nvSpPr>
            <p:cNvPr id="25" name="직사각형 24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dirty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6" name="직선 연결선 25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 userDrawn="1"/>
        </p:nvSpPr>
        <p:spPr bwMode="auto">
          <a:xfrm>
            <a:off x="3984688" y="3780573"/>
            <a:ext cx="803335" cy="78358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2280" y="47667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1432" y="3987697"/>
            <a:ext cx="40107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01565" y="4853468"/>
            <a:ext cx="47801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r>
              <a:rPr lang="en-US" altLang="ko-KR" sz="12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25701" y="4853468"/>
            <a:ext cx="47801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r>
              <a:rPr lang="en-US" altLang="ko-KR" sz="1200" b="1" dirty="0" smtClean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b="1" dirty="0">
              <a:solidFill>
                <a:schemeClr val="accent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37816" y="3770765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37816" y="4199488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06366"/>
              </p:ext>
            </p:extLst>
          </p:nvPr>
        </p:nvGraphicFramePr>
        <p:xfrm>
          <a:off x="6588224" y="5098425"/>
          <a:ext cx="2376264" cy="15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1188132"/>
              </a:tblGrid>
              <a:tr h="2706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0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JTextField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Image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28457"/>
              </p:ext>
            </p:extLst>
          </p:nvPr>
        </p:nvGraphicFramePr>
        <p:xfrm>
          <a:off x="6588224" y="1645879"/>
          <a:ext cx="2376266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 실행 시 처음으로 나타나는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화면입니다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1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Ⓣ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아이디를 입력 하는 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Ⓣ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비밀번호를 입력 하는 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실행하는 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화면으로 이동하는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-2</a:t>
                      </a:r>
                      <a:endParaRPr lang="ko-KR" altLang="en-US" sz="800" b="1" dirty="0" smtClean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ID/PW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찾기 화면으로 이동하는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6681843" y="6214452"/>
            <a:ext cx="72008" cy="72008"/>
            <a:chOff x="5359181" y="1277034"/>
            <a:chExt cx="1131540" cy="474516"/>
          </a:xfrm>
        </p:grpSpPr>
        <p:sp>
          <p:nvSpPr>
            <p:cNvPr id="45" name="직사각형 44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6" name="직선 연결선 45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0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674383" y="1825777"/>
            <a:ext cx="1368152" cy="1368153"/>
            <a:chOff x="5359179" y="1277034"/>
            <a:chExt cx="1116001" cy="468000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5359180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" name="직선 연결선 6"/>
            <p:cNvCxnSpPr/>
            <p:nvPr userDrawn="1"/>
          </p:nvCxnSpPr>
          <p:spPr bwMode="auto">
            <a:xfrm>
              <a:off x="5359179" y="1277034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 bwMode="auto">
          <a:xfrm>
            <a:off x="2063512" y="3554296"/>
            <a:ext cx="2628000" cy="93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65568" y="3837630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063512" y="4581128"/>
            <a:ext cx="2628000" cy="93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65568" y="4864462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2280" y="47667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9977"/>
              </p:ext>
            </p:extLst>
          </p:nvPr>
        </p:nvGraphicFramePr>
        <p:xfrm>
          <a:off x="6588224" y="1645879"/>
          <a:ext cx="2376266" cy="1432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회원가입에 대한 화면입니다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일반사용자 회원가입 화면으로 이동하는 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지점관리자 회원가입 화면으로 이동하는 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화면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이동하는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17962"/>
              </p:ext>
            </p:extLst>
          </p:nvPr>
        </p:nvGraphicFramePr>
        <p:xfrm>
          <a:off x="6588224" y="5098425"/>
          <a:ext cx="2376264" cy="15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1188132"/>
              </a:tblGrid>
              <a:tr h="2706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0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Image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6681843" y="6038202"/>
            <a:ext cx="72008" cy="72008"/>
            <a:chOff x="5359181" y="1277034"/>
            <a:chExt cx="1131540" cy="474516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9" name="직선 연결선 18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8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1836614" y="1215802"/>
            <a:ext cx="1476000" cy="44681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회원가</a:t>
            </a:r>
            <a:r>
              <a:rPr kumimoji="1" lang="ko-KR" altLang="en-US" sz="800" dirty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입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88828" y="1215802"/>
            <a:ext cx="446868" cy="446818"/>
            <a:chOff x="5374721" y="1283550"/>
            <a:chExt cx="1116000" cy="468000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" name="직선 연결선 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 bwMode="auto">
          <a:xfrm>
            <a:off x="1388828" y="1815020"/>
            <a:ext cx="2535100" cy="24582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회원가입에 대한 설명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612262" y="2749178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아이디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612262" y="3212976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비밀번호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612262" y="3676774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비밀번호 확인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12262" y="4140572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656378" y="2751228"/>
            <a:ext cx="1290337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656378" y="3215026"/>
            <a:ext cx="211031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656378" y="3678824"/>
            <a:ext cx="211031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656378" y="4142622"/>
            <a:ext cx="211031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072883" y="2751228"/>
            <a:ext cx="693809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72882" y="2708513"/>
            <a:ext cx="69381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71800" y="5373216"/>
            <a:ext cx="1174916" cy="50405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67620" y="5440579"/>
            <a:ext cx="9843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89602" y="2708512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35837" y="3877630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612262" y="4597126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휴대폰 번호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656378" y="4599176"/>
            <a:ext cx="211031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2612714" y="3140968"/>
            <a:ext cx="2247318" cy="1842656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476672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회원가입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일반사용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자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80549"/>
              </p:ext>
            </p:extLst>
          </p:nvPr>
        </p:nvGraphicFramePr>
        <p:xfrm>
          <a:off x="6588224" y="1645879"/>
          <a:ext cx="2376266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일반사용자에 대한 화면입니다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사용하고자 하는 아이디를 입력 하는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중복확인을 하는 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사용하고자 하는 비밀번호를 입력하는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072"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확인을 하는 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304"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 사용자의 이름을 입력하는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휴대폰 번호를 입력하는 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일반사용자의 회원가입 완료 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이동하는 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76700"/>
              </p:ext>
            </p:extLst>
          </p:nvPr>
        </p:nvGraphicFramePr>
        <p:xfrm>
          <a:off x="6588224" y="5098425"/>
          <a:ext cx="2376264" cy="15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1188132"/>
              </a:tblGrid>
              <a:tr h="2706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0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JTextField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Image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6681843" y="6214452"/>
            <a:ext cx="72008" cy="72008"/>
            <a:chOff x="5359181" y="1277034"/>
            <a:chExt cx="1131540" cy="474516"/>
          </a:xfrm>
        </p:grpSpPr>
        <p:sp>
          <p:nvSpPr>
            <p:cNvPr id="35" name="직사각형 34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6" name="직선 연결선 35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4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1836614" y="1215802"/>
            <a:ext cx="1476000" cy="44681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88828" y="1215802"/>
            <a:ext cx="446868" cy="446818"/>
            <a:chOff x="5374721" y="1283550"/>
            <a:chExt cx="1116000" cy="468000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" name="직선 연결선 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 bwMode="auto">
          <a:xfrm>
            <a:off x="1388828" y="1815020"/>
            <a:ext cx="2535100" cy="24582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회원가입에 대한 설명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771800" y="5868764"/>
            <a:ext cx="1174916" cy="50405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67620" y="5936127"/>
            <a:ext cx="9843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612262" y="2461554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아이디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12262" y="2868202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비밀번호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612262" y="3268500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비밀번호 확인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12262" y="3668798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매장 이름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656377" y="2870252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656377" y="3270550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656377" y="3670848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612263" y="4066514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사업자 번호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612263" y="4466812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전화번</a:t>
            </a:r>
            <a:r>
              <a:rPr kumimoji="1" lang="ko-KR" altLang="en-US" sz="800" dirty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호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1612263" y="4867110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주소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656378" y="4068564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656378" y="4468862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656378" y="4869160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072882" y="2461554"/>
            <a:ext cx="693809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72882" y="2422939"/>
            <a:ext cx="69380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653724" y="2463604"/>
            <a:ext cx="1290337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00670" y="2422938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10999" y="3808090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612263" y="5264868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업종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656378" y="5266918"/>
            <a:ext cx="2110313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10999" y="5226784"/>
            <a:ext cx="40107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Ⓒ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2611708" y="2800242"/>
            <a:ext cx="2248324" cy="2426542"/>
          </a:xfrm>
          <a:prstGeom prst="roundRect">
            <a:avLst>
              <a:gd name="adj" fmla="val 5288"/>
            </a:avLst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2280" y="476672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회원가입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지점관리자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41392"/>
              </p:ext>
            </p:extLst>
          </p:nvPr>
        </p:nvGraphicFramePr>
        <p:xfrm>
          <a:off x="6588224" y="1645879"/>
          <a:ext cx="2376266" cy="3230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지점관리자에 대한 화면입니다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사용하고자 하는 아이디를 입력 하는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중복확인을 하는 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사용하고자 하는 비밀번호를 입력하는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072"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확인을 하는 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304"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매장 이름을 입력하는 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 번호를 입력하는 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전화번호를 입력하는 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주소를 입력하는 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Ⓒ</a:t>
                      </a:r>
                      <a:endParaRPr lang="ko-KR" altLang="en-US" sz="800" b="1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업종을 선택하는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Combo box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일반사용자의 회원가입 완료 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이동하는 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27837"/>
              </p:ext>
            </p:extLst>
          </p:nvPr>
        </p:nvGraphicFramePr>
        <p:xfrm>
          <a:off x="6588224" y="5098425"/>
          <a:ext cx="2376264" cy="15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1188132"/>
              </a:tblGrid>
              <a:tr h="2706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0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JTextField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Ⓒ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JComboBox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Image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6681843" y="6404188"/>
            <a:ext cx="72008" cy="72008"/>
            <a:chOff x="5359181" y="1277034"/>
            <a:chExt cx="1131540" cy="474516"/>
          </a:xfrm>
        </p:grpSpPr>
        <p:sp>
          <p:nvSpPr>
            <p:cNvPr id="41" name="직사각형 40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3" name="직선 연결선 42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6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 bwMode="auto">
          <a:xfrm>
            <a:off x="1900294" y="2673154"/>
            <a:ext cx="1404156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아이디 찾기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612262" y="2673154"/>
            <a:ext cx="288032" cy="288000"/>
            <a:chOff x="5374721" y="1283550"/>
            <a:chExt cx="1116000" cy="468000"/>
          </a:xfrm>
        </p:grpSpPr>
        <p:sp>
          <p:nvSpPr>
            <p:cNvPr id="44" name="직사각형 43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5" name="직선 연결선 44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1836614" y="1215802"/>
            <a:ext cx="1476000" cy="44681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ID/PW </a:t>
            </a: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찾기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88828" y="1215802"/>
            <a:ext cx="446868" cy="446818"/>
            <a:chOff x="5374721" y="1283550"/>
            <a:chExt cx="1116000" cy="468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3" name="직선 연결선 12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 bwMode="auto">
          <a:xfrm>
            <a:off x="1388828" y="1815020"/>
            <a:ext cx="3831244" cy="24582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ID/PW </a:t>
            </a: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찾기에 대한 설명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612262" y="3077752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이름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612262" y="3478050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전화번호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656378" y="3079802"/>
            <a:ext cx="148357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656378" y="3480100"/>
            <a:ext cx="148357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231744" y="3077752"/>
            <a:ext cx="916320" cy="68829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59736" y="3237236"/>
            <a:ext cx="106033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86221" y="3028450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6221" y="3428748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900294" y="4434814"/>
            <a:ext cx="1404156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비밀번호 찾기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12263" y="4835112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아이디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612263" y="5235410"/>
            <a:ext cx="962352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전화번호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656379" y="4837162"/>
            <a:ext cx="148357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656379" y="5237460"/>
            <a:ext cx="1483574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86221" y="4788392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-3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612262" y="4434814"/>
            <a:ext cx="288032" cy="288000"/>
            <a:chOff x="5374721" y="1283550"/>
            <a:chExt cx="1116000" cy="468000"/>
          </a:xfrm>
        </p:grpSpPr>
        <p:sp>
          <p:nvSpPr>
            <p:cNvPr id="36" name="직사각형 35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7" name="직선 연결선 36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직사각형 45"/>
          <p:cNvSpPr/>
          <p:nvPr/>
        </p:nvSpPr>
        <p:spPr>
          <a:xfrm>
            <a:off x="3086222" y="5188158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Ⓣ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-4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231744" y="4837162"/>
            <a:ext cx="916320" cy="68829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87728" y="4996646"/>
            <a:ext cx="1204352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92280" y="476672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ID/PW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찾기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59744"/>
              </p:ext>
            </p:extLst>
          </p:nvPr>
        </p:nvGraphicFramePr>
        <p:xfrm>
          <a:off x="6588224" y="5098425"/>
          <a:ext cx="2376264" cy="15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1188132"/>
              </a:tblGrid>
              <a:tr h="2706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0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JTextField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Image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6681843" y="6214452"/>
            <a:ext cx="72008" cy="72008"/>
            <a:chOff x="5359181" y="1277034"/>
            <a:chExt cx="1131540" cy="474516"/>
          </a:xfrm>
        </p:grpSpPr>
        <p:sp>
          <p:nvSpPr>
            <p:cNvPr id="40" name="직사각형 39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1" name="직선 연결선 40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11537"/>
              </p:ext>
            </p:extLst>
          </p:nvPr>
        </p:nvGraphicFramePr>
        <p:xfrm>
          <a:off x="6588224" y="1645879"/>
          <a:ext cx="2376266" cy="2255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ID/PW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찾기에 대한 화면입니다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이름를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하는 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-2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전화번호를 입력하는 필드입니다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이름과 전화번호로 아이디를 찾는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-3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아이디를 입력하는 필드입니다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-4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전화번호를 입력하는 필드입니다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-2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아이디와 전화번호로 비밀번호를 찾는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버튼입니다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이동하는 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3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80244" y="2060848"/>
            <a:ext cx="1067420" cy="1080120"/>
            <a:chOff x="5374721" y="1283550"/>
            <a:chExt cx="1116000" cy="468000"/>
          </a:xfrm>
        </p:grpSpPr>
        <p:sp>
          <p:nvSpPr>
            <p:cNvPr id="9" name="직사각형 8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0" name="직선 연결선 9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 bwMode="auto">
          <a:xfrm>
            <a:off x="1672630" y="2348904"/>
            <a:ext cx="1603226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사용자 이름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72630" y="2636936"/>
            <a:ext cx="1603226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사용자 아이디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80244" y="3284984"/>
            <a:ext cx="5747940" cy="43204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076056" y="3342965"/>
            <a:ext cx="1073770" cy="3160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851920" y="3342965"/>
            <a:ext cx="1073770" cy="3160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11560" y="3393008"/>
            <a:ext cx="3096344" cy="2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User Menu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82472" y="3316342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06608" y="3316342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Ⓑ</a:t>
            </a:r>
            <a:r>
              <a:rPr kumimoji="1"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80244" y="3789040"/>
            <a:ext cx="2795612" cy="20162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432572" y="3789040"/>
            <a:ext cx="2795612" cy="20162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40784" y="3861048"/>
            <a:ext cx="1260000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err="1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즐겨찾</a:t>
            </a:r>
            <a:r>
              <a:rPr kumimoji="1" lang="ko-KR" altLang="en-US" sz="800" dirty="0" err="1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기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2721" y="3861048"/>
            <a:ext cx="288064" cy="288032"/>
            <a:chOff x="5374721" y="1283550"/>
            <a:chExt cx="1116000" cy="468000"/>
          </a:xfrm>
        </p:grpSpPr>
        <p:sp>
          <p:nvSpPr>
            <p:cNvPr id="29" name="직사각형 28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0" name="직선 연결선 29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 bwMode="auto">
          <a:xfrm>
            <a:off x="3799288" y="3863826"/>
            <a:ext cx="1260000" cy="28803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최근 주문내역</a:t>
            </a:r>
            <a:endParaRPr kumimoji="1"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511225" y="3863826"/>
            <a:ext cx="288064" cy="288032"/>
            <a:chOff x="5374721" y="1283550"/>
            <a:chExt cx="1116000" cy="468000"/>
          </a:xfrm>
        </p:grpSpPr>
        <p:sp>
          <p:nvSpPr>
            <p:cNvPr id="33" name="직사각형 32"/>
            <p:cNvSpPr/>
            <p:nvPr userDrawn="1"/>
          </p:nvSpPr>
          <p:spPr bwMode="auto">
            <a:xfrm>
              <a:off x="5374721" y="1283550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4" name="직선 연결선 33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 bwMode="auto">
          <a:xfrm>
            <a:off x="552720" y="4221088"/>
            <a:ext cx="2651127" cy="151216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11225" y="4221088"/>
            <a:ext cx="2651127" cy="151216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71950" y="4792506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-1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45742" y="4797152"/>
            <a:ext cx="62388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Ⓛ</a:t>
            </a:r>
            <a:r>
              <a:rPr lang="en-US" altLang="ko-KR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-2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92280" y="19661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주문 예약 시스템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1923"/>
              </p:ext>
            </p:extLst>
          </p:nvPr>
        </p:nvGraphicFramePr>
        <p:xfrm>
          <a:off x="6588224" y="5098425"/>
          <a:ext cx="2376264" cy="15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132"/>
                <a:gridCol w="1188132"/>
              </a:tblGrid>
              <a:tr h="2706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약어</a:t>
                      </a:r>
                      <a:endParaRPr lang="en-US" altLang="ko-KR" sz="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0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Ⓣ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JTextField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JButton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Link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(Page</a:t>
                      </a:r>
                      <a:r>
                        <a:rPr lang="en-US" altLang="ko-KR" sz="800" b="1" baseline="0" dirty="0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movement)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  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Image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 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JList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6681843" y="6214452"/>
            <a:ext cx="72008" cy="72008"/>
            <a:chOff x="5359181" y="1277034"/>
            <a:chExt cx="1131540" cy="474516"/>
          </a:xfrm>
        </p:grpSpPr>
        <p:sp>
          <p:nvSpPr>
            <p:cNvPr id="43" name="직사각형 42"/>
            <p:cNvSpPr/>
            <p:nvPr userDrawn="1"/>
          </p:nvSpPr>
          <p:spPr bwMode="auto">
            <a:xfrm>
              <a:off x="5359181" y="1277034"/>
              <a:ext cx="1116000" cy="468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smtClean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4" name="직선 연결선 43"/>
            <p:cNvCxnSpPr/>
            <p:nvPr userDrawn="1"/>
          </p:nvCxnSpPr>
          <p:spPr bwMode="auto">
            <a:xfrm>
              <a:off x="5374721" y="1283550"/>
              <a:ext cx="1116000" cy="4680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726673"/>
              </p:ext>
            </p:extLst>
          </p:nvPr>
        </p:nvGraphicFramePr>
        <p:xfrm>
          <a:off x="6588224" y="1645879"/>
          <a:ext cx="2376266" cy="21427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48"/>
                <a:gridCol w="194421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일반사용자가 로그인 했을 때에 대한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초기화면입니다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개인정보수정화면으로 이동하는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Ⓑ</a:t>
                      </a:r>
                      <a:r>
                        <a:rPr kumimoji="1"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-2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메뉴선택화면으로 이동하는 버튼입니다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-1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음식점 및 각 메뉴 별로 회원이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즐겨 찾기 한 목록을 보여줍니다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-2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현재 주문한 가게의 이름과 음식을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목록으로 보여줍니다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smtClean="0">
                          <a:solidFill>
                            <a:schemeClr val="accent2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Ⓛ</a:t>
                      </a:r>
                      <a:endParaRPr lang="ko-KR" altLang="en-US" sz="800" b="1" dirty="0">
                        <a:solidFill>
                          <a:schemeClr val="accent2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세션을 삭제하고 로그인 화면으로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이동하는 링크입니다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095325" y="75998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00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95325" y="10527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JAVA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92280" y="476672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일반사용자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메인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3792" y="1422301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마이페이지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92291" y="1422301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LOGO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9225" y="2493186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/>
                </a:solidFill>
                <a:latin typeface="나눔고딕" pitchFamily="50" charset="-127"/>
                <a:ea typeface="나눔고딕" pitchFamily="50" charset="-127"/>
              </a:rPr>
              <a:t>사용자 이미지</a:t>
            </a:r>
            <a:endParaRPr lang="ko-KR" altLang="en-US" sz="800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2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표지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단위 표지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화면 구조도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3175" cmpd="sng">
          <a:headEnd type="none" w="med" len="med"/>
          <a:tailEnd type="none" w="med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화면설계_기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화면설계_사용자설정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indent="0" algn="ctr" fontAlgn="base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smtClean="0">
            <a:ln>
              <a:noFill/>
            </a:ln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000" dirty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화면설계_사용자설정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indent="0" algn="ctr" fontAlgn="base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smtClean="0">
            <a:ln>
              <a:noFill/>
            </a:ln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000" dirty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화면설계_사용자설정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  <a:alpha val="50000"/>
          </a:schemeClr>
        </a:solidFill>
        <a:ln w="9525">
          <a:solidFill>
            <a:schemeClr val="bg2"/>
          </a:solidFill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R="0" indent="0" algn="ctr" fontAlgn="base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smtClean="0">
            <a:ln>
              <a:noFill/>
            </a:ln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ln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화면설계_사용자설정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  <a:alpha val="50000"/>
          </a:schemeClr>
        </a:solidFill>
        <a:ln w="9525">
          <a:solidFill>
            <a:schemeClr val="bg2"/>
          </a:solidFill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R="0" indent="0" algn="ctr" fontAlgn="base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smtClean="0">
            <a:ln>
              <a:noFill/>
            </a:ln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ln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1404</Words>
  <Application>Microsoft Office PowerPoint</Application>
  <PresentationFormat>화면 슬라이드 쇼(4:3)</PresentationFormat>
  <Paragraphs>512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1_표지</vt:lpstr>
      <vt:lpstr>2_단위 표지</vt:lpstr>
      <vt:lpstr>화면 구조도</vt:lpstr>
      <vt:lpstr>3_화면설계_기본</vt:lpstr>
      <vt:lpstr>4_화면설계_사용자설정</vt:lpstr>
      <vt:lpstr>6_화면설계_사용자설정</vt:lpstr>
      <vt:lpstr>5_화면설계_사용자설정</vt:lpstr>
      <vt:lpstr>7_화면설계_사용자설정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</dc:creator>
  <cp:lastModifiedBy>Hwang</cp:lastModifiedBy>
  <cp:revision>55</cp:revision>
  <dcterms:created xsi:type="dcterms:W3CDTF">2017-07-26T00:05:47Z</dcterms:created>
  <dcterms:modified xsi:type="dcterms:W3CDTF">2017-07-26T17:17:00Z</dcterms:modified>
</cp:coreProperties>
</file>