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54" r:id="rId2"/>
    <p:sldMasterId id="2147483664" r:id="rId3"/>
    <p:sldMasterId id="2147483656" r:id="rId4"/>
    <p:sldMasterId id="2147483662" r:id="rId5"/>
    <p:sldMasterId id="2147483666" r:id="rId6"/>
    <p:sldMasterId id="2147483660" r:id="rId7"/>
    <p:sldMasterId id="2147483668" r:id="rId8"/>
  </p:sldMasterIdLst>
  <p:notesMasterIdLst>
    <p:notesMasterId r:id="rId25"/>
  </p:notesMasterIdLst>
  <p:sldIdLst>
    <p:sldId id="256" r:id="rId9"/>
    <p:sldId id="257" r:id="rId10"/>
    <p:sldId id="262" r:id="rId11"/>
    <p:sldId id="258" r:id="rId12"/>
    <p:sldId id="263" r:id="rId13"/>
    <p:sldId id="265" r:id="rId14"/>
    <p:sldId id="266" r:id="rId15"/>
    <p:sldId id="267" r:id="rId16"/>
    <p:sldId id="264" r:id="rId17"/>
    <p:sldId id="259" r:id="rId18"/>
    <p:sldId id="260" r:id="rId19"/>
    <p:sldId id="261" r:id="rId20"/>
    <p:sldId id="268" r:id="rId21"/>
    <p:sldId id="269" r:id="rId22"/>
    <p:sldId id="270" r:id="rId23"/>
    <p:sldId id="271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D145BE4-0243-45C9-A8CF-3544453D3D62}">
          <p14:sldIdLst>
            <p14:sldId id="256"/>
            <p14:sldId id="257"/>
          </p14:sldIdLst>
        </p14:section>
        <p14:section name="화면구조도" id="{0E8471AF-FB15-44BB-A128-354E45AE18BD}">
          <p14:sldIdLst>
            <p14:sldId id="262"/>
          </p14:sldIdLst>
        </p14:section>
        <p14:section name="로그인" id="{BAF45E03-5374-4AB1-AEEA-8E7BD4E80B55}">
          <p14:sldIdLst>
            <p14:sldId id="258"/>
          </p14:sldIdLst>
        </p14:section>
        <p14:section name="회원가입" id="{206FDEDA-7A1E-43DA-8246-B485A4787960}">
          <p14:sldIdLst>
            <p14:sldId id="263"/>
          </p14:sldIdLst>
        </p14:section>
        <p14:section name="회원가입_일반사용자" id="{FE95DD36-6750-4578-AAE7-263011E18551}">
          <p14:sldIdLst>
            <p14:sldId id="265"/>
          </p14:sldIdLst>
        </p14:section>
        <p14:section name="회원가입_지점관리자" id="{05D8C3B3-1D01-4A21-8D6C-B4199B1C7F3C}">
          <p14:sldIdLst>
            <p14:sldId id="266"/>
          </p14:sldIdLst>
        </p14:section>
        <p14:section name="Id/Password찾기" id="{3BCF0D2C-C6ED-44DE-8B5A-7255B0594230}">
          <p14:sldIdLst>
            <p14:sldId id="267"/>
          </p14:sldIdLst>
        </p14:section>
        <p14:section name="일반사용자_메인" id="{3D985F76-399B-435A-900E-4A09A265D8BB}">
          <p14:sldIdLst>
            <p14:sldId id="264"/>
          </p14:sldIdLst>
        </p14:section>
        <p14:section name="일반사용자_메뉴선택" id="{C91D3915-9514-42EF-B274-021F1D9CBF13}">
          <p14:sldIdLst>
            <p14:sldId id="259"/>
          </p14:sldIdLst>
        </p14:section>
        <p14:section name="일반사용자_메뉴주문" id="{18C14EDE-49D6-4B67-914F-999F32DADF06}">
          <p14:sldIdLst>
            <p14:sldId id="260"/>
          </p14:sldIdLst>
        </p14:section>
        <p14:section name="일반사용자_개인정보수정" id="{1DC4D8E2-5B76-415F-A995-F82C656AEDB0}">
          <p14:sldIdLst>
            <p14:sldId id="261"/>
          </p14:sldIdLst>
        </p14:section>
        <p14:section name="지점관리자_메인" id="{2347D809-558E-459E-8059-274904E09F02}">
          <p14:sldIdLst>
            <p14:sldId id="268"/>
          </p14:sldIdLst>
        </p14:section>
        <p14:section name="지점관리자_메뉴관리" id="{BBC6B699-0765-47EA-BF5A-56807937E1B3}">
          <p14:sldIdLst>
            <p14:sldId id="269"/>
          </p14:sldIdLst>
        </p14:section>
        <p14:section name="지점관리자_주문내역통계" id="{249CFB6D-1A9E-4A8F-9334-3D95820F3CF9}">
          <p14:sldIdLst>
            <p14:sldId id="270"/>
          </p14:sldIdLst>
        </p14:section>
        <p14:section name="지점관리자_매장정보수정" id="{33678941-11B0-4AB1-B2EE-D042203C5659}">
          <p14:sldIdLst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50" d="100"/>
          <a:sy n="150" d="100"/>
        </p:scale>
        <p:origin x="-72" y="1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DEA7A-737F-41E0-A7BB-874C9C80CB15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09302-135F-46CE-8C98-A71E3DCD9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496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09302-135F-46CE-8C98-A71E3DCD9B5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670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360603" y="65753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6CF18-5DE7-4805-9136-A5DD9C9071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317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360603" y="65753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6CF18-5DE7-4805-9136-A5DD9C9071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441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360603" y="65753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6CF18-5DE7-4805-9136-A5DD9C9071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795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360603" y="65753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6CF18-5DE7-4805-9136-A5DD9C9071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975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360603" y="65753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6CF18-5DE7-4805-9136-A5DD9C9071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070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360603" y="65753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6CF18-5DE7-4805-9136-A5DD9C9071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032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360603" y="65753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6CF18-5DE7-4805-9136-A5DD9C9071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279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360603" y="65753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6CF18-5DE7-4805-9136-A5DD9C9071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88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3"/>
          <p:cNvSpPr>
            <a:spLocks noChangeArrowheads="1"/>
          </p:cNvSpPr>
          <p:nvPr userDrawn="1"/>
        </p:nvSpPr>
        <p:spPr bwMode="auto">
          <a:xfrm>
            <a:off x="179517" y="188640"/>
            <a:ext cx="8784975" cy="6480721"/>
          </a:xfrm>
          <a:prstGeom prst="rect">
            <a:avLst/>
          </a:prstGeom>
          <a:noFill/>
          <a:ln w="9525">
            <a:solidFill>
              <a:srgbClr val="C0C0C0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23528" y="327288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단계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문서버전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v1.0</a:t>
            </a: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최종 수정일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endParaRPr lang="ko-KR" altLang="en-US" sz="800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 bwMode="auto">
          <a:xfrm>
            <a:off x="179512" y="1124744"/>
            <a:ext cx="878497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360603" y="65753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0A16CF18-5DE7-4805-9136-A5DD9C9071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59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3"/>
          <p:cNvSpPr>
            <a:spLocks noChangeArrowheads="1"/>
          </p:cNvSpPr>
          <p:nvPr userDrawn="1"/>
        </p:nvSpPr>
        <p:spPr bwMode="auto">
          <a:xfrm>
            <a:off x="179517" y="188640"/>
            <a:ext cx="8784975" cy="6480721"/>
          </a:xfrm>
          <a:prstGeom prst="rect">
            <a:avLst/>
          </a:prstGeom>
          <a:noFill/>
          <a:ln w="9525">
            <a:solidFill>
              <a:srgbClr val="C0C0C0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23528" y="324584"/>
            <a:ext cx="1263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단계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문서버전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v1.0</a:t>
            </a: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최종 수정일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endParaRPr lang="ko-KR" altLang="en-US" sz="800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 bwMode="auto">
          <a:xfrm>
            <a:off x="179512" y="1268760"/>
            <a:ext cx="878497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360603" y="65753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0A16CF18-5DE7-4805-9136-A5DD9C9071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6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3"/>
          <p:cNvSpPr>
            <a:spLocks noChangeArrowheads="1"/>
          </p:cNvSpPr>
          <p:nvPr userDrawn="1"/>
        </p:nvSpPr>
        <p:spPr bwMode="auto">
          <a:xfrm>
            <a:off x="179517" y="188640"/>
            <a:ext cx="8784975" cy="6480721"/>
          </a:xfrm>
          <a:prstGeom prst="rect">
            <a:avLst/>
          </a:prstGeom>
          <a:noFill/>
          <a:ln w="9525">
            <a:solidFill>
              <a:srgbClr val="C0C0C0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9512" y="188640"/>
            <a:ext cx="694421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구조도</a:t>
            </a:r>
            <a:endParaRPr lang="ko-KR" altLang="en-US" sz="800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 bwMode="auto">
          <a:xfrm>
            <a:off x="179512" y="476672"/>
            <a:ext cx="878497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360603" y="65753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0A16CF18-5DE7-4805-9136-A5DD9C9071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8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3"/>
          <p:cNvSpPr>
            <a:spLocks noChangeArrowheads="1"/>
          </p:cNvSpPr>
          <p:nvPr userDrawn="1"/>
        </p:nvSpPr>
        <p:spPr bwMode="auto">
          <a:xfrm>
            <a:off x="179516" y="188640"/>
            <a:ext cx="6372000" cy="6480721"/>
          </a:xfrm>
          <a:prstGeom prst="rect">
            <a:avLst/>
          </a:prstGeom>
          <a:noFill/>
          <a:ln w="9525">
            <a:solidFill>
              <a:srgbClr val="C0C0C0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51169647"/>
              </p:ext>
            </p:extLst>
          </p:nvPr>
        </p:nvGraphicFramePr>
        <p:xfrm>
          <a:off x="6588224" y="188640"/>
          <a:ext cx="2376264" cy="144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872208"/>
              </a:tblGrid>
              <a:tr h="2880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시스템</a:t>
                      </a:r>
                      <a:endParaRPr lang="ko-KR" altLang="en-US" sz="8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화면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코드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타입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설명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2" name="직선 연결선 11"/>
          <p:cNvCxnSpPr/>
          <p:nvPr userDrawn="1"/>
        </p:nvCxnSpPr>
        <p:spPr bwMode="auto">
          <a:xfrm>
            <a:off x="6588224" y="476672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83"/>
          <p:cNvSpPr>
            <a:spLocks noChangeArrowheads="1"/>
          </p:cNvSpPr>
          <p:nvPr userDrawn="1"/>
        </p:nvSpPr>
        <p:spPr bwMode="auto">
          <a:xfrm>
            <a:off x="6588224" y="188640"/>
            <a:ext cx="2376266" cy="6480721"/>
          </a:xfrm>
          <a:prstGeom prst="rect">
            <a:avLst/>
          </a:prstGeom>
          <a:noFill/>
          <a:ln w="9525">
            <a:solidFill>
              <a:srgbClr val="C0C0C0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직선 연결선 13"/>
          <p:cNvCxnSpPr/>
          <p:nvPr userDrawn="1"/>
        </p:nvCxnSpPr>
        <p:spPr bwMode="auto">
          <a:xfrm>
            <a:off x="6588224" y="748800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 userDrawn="1"/>
        </p:nvCxnSpPr>
        <p:spPr bwMode="auto">
          <a:xfrm>
            <a:off x="6588224" y="1034550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 userDrawn="1"/>
        </p:nvCxnSpPr>
        <p:spPr bwMode="auto">
          <a:xfrm>
            <a:off x="6588224" y="1340768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/>
          <p:cNvCxnSpPr/>
          <p:nvPr userDrawn="1"/>
        </p:nvCxnSpPr>
        <p:spPr bwMode="auto">
          <a:xfrm>
            <a:off x="7092280" y="188640"/>
            <a:ext cx="0" cy="11521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/>
          <p:cNvCxnSpPr/>
          <p:nvPr userDrawn="1"/>
        </p:nvCxnSpPr>
        <p:spPr bwMode="auto">
          <a:xfrm>
            <a:off x="6588224" y="1626518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360603" y="65753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0A16CF18-5DE7-4805-9136-A5DD9C9071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58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 bwMode="auto">
          <a:xfrm>
            <a:off x="179512" y="188639"/>
            <a:ext cx="6372000" cy="6480721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직사각형 19"/>
          <p:cNvSpPr/>
          <p:nvPr userDrawn="1"/>
        </p:nvSpPr>
        <p:spPr bwMode="auto">
          <a:xfrm>
            <a:off x="1029091" y="584639"/>
            <a:ext cx="4658019" cy="60847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Rectangle 83"/>
          <p:cNvSpPr>
            <a:spLocks noChangeArrowheads="1"/>
          </p:cNvSpPr>
          <p:nvPr userDrawn="1"/>
        </p:nvSpPr>
        <p:spPr bwMode="auto">
          <a:xfrm>
            <a:off x="179516" y="188640"/>
            <a:ext cx="6372000" cy="6480721"/>
          </a:xfrm>
          <a:prstGeom prst="rect">
            <a:avLst/>
          </a:prstGeom>
          <a:noFill/>
          <a:ln w="9525">
            <a:solidFill>
              <a:srgbClr val="C0C0C0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72753489"/>
              </p:ext>
            </p:extLst>
          </p:nvPr>
        </p:nvGraphicFramePr>
        <p:xfrm>
          <a:off x="6588224" y="188640"/>
          <a:ext cx="2376264" cy="144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872208"/>
              </a:tblGrid>
              <a:tr h="2880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시스템</a:t>
                      </a:r>
                      <a:endParaRPr lang="ko-KR" altLang="en-US" sz="8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화면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코드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타입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설명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2" name="직선 연결선 11"/>
          <p:cNvCxnSpPr/>
          <p:nvPr userDrawn="1"/>
        </p:nvCxnSpPr>
        <p:spPr bwMode="auto">
          <a:xfrm>
            <a:off x="6588224" y="476672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83"/>
          <p:cNvSpPr>
            <a:spLocks noChangeArrowheads="1"/>
          </p:cNvSpPr>
          <p:nvPr userDrawn="1"/>
        </p:nvSpPr>
        <p:spPr bwMode="auto">
          <a:xfrm>
            <a:off x="6588224" y="188640"/>
            <a:ext cx="2376266" cy="6480721"/>
          </a:xfrm>
          <a:prstGeom prst="rect">
            <a:avLst/>
          </a:prstGeom>
          <a:noFill/>
          <a:ln w="9525">
            <a:solidFill>
              <a:srgbClr val="C0C0C0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직선 연결선 13"/>
          <p:cNvCxnSpPr/>
          <p:nvPr userDrawn="1"/>
        </p:nvCxnSpPr>
        <p:spPr bwMode="auto">
          <a:xfrm>
            <a:off x="6588224" y="748800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 userDrawn="1"/>
        </p:nvCxnSpPr>
        <p:spPr bwMode="auto">
          <a:xfrm>
            <a:off x="6588224" y="1034550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 userDrawn="1"/>
        </p:nvCxnSpPr>
        <p:spPr bwMode="auto">
          <a:xfrm>
            <a:off x="6588224" y="1340768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/>
          <p:cNvCxnSpPr/>
          <p:nvPr userDrawn="1"/>
        </p:nvCxnSpPr>
        <p:spPr bwMode="auto">
          <a:xfrm>
            <a:off x="7092280" y="188640"/>
            <a:ext cx="0" cy="11521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/>
          <p:cNvCxnSpPr/>
          <p:nvPr userDrawn="1"/>
        </p:nvCxnSpPr>
        <p:spPr bwMode="auto">
          <a:xfrm>
            <a:off x="6588224" y="1626518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360603" y="65753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0A16CF18-5DE7-4805-9136-A5DD9C90715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 bwMode="auto">
          <a:xfrm>
            <a:off x="1029093" y="188640"/>
            <a:ext cx="4658019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직사각형 20"/>
          <p:cNvSpPr/>
          <p:nvPr userDrawn="1"/>
        </p:nvSpPr>
        <p:spPr bwMode="auto">
          <a:xfrm>
            <a:off x="1098626" y="279674"/>
            <a:ext cx="684000" cy="216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7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 bwMode="auto">
          <a:xfrm>
            <a:off x="179512" y="188639"/>
            <a:ext cx="6372000" cy="6480721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직사각형 19"/>
          <p:cNvSpPr/>
          <p:nvPr userDrawn="1"/>
        </p:nvSpPr>
        <p:spPr bwMode="auto">
          <a:xfrm>
            <a:off x="1029091" y="584639"/>
            <a:ext cx="4658019" cy="60847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Rectangle 83"/>
          <p:cNvSpPr>
            <a:spLocks noChangeArrowheads="1"/>
          </p:cNvSpPr>
          <p:nvPr userDrawn="1"/>
        </p:nvSpPr>
        <p:spPr bwMode="auto">
          <a:xfrm>
            <a:off x="179516" y="188640"/>
            <a:ext cx="6372000" cy="6480721"/>
          </a:xfrm>
          <a:prstGeom prst="rect">
            <a:avLst/>
          </a:prstGeom>
          <a:noFill/>
          <a:ln w="9525">
            <a:solidFill>
              <a:srgbClr val="C0C0C0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9249704"/>
              </p:ext>
            </p:extLst>
          </p:nvPr>
        </p:nvGraphicFramePr>
        <p:xfrm>
          <a:off x="6588224" y="188640"/>
          <a:ext cx="2376264" cy="144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872208"/>
              </a:tblGrid>
              <a:tr h="2880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시스템</a:t>
                      </a:r>
                      <a:endParaRPr lang="ko-KR" altLang="en-US" sz="8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화면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코드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타입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설명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2" name="직선 연결선 11"/>
          <p:cNvCxnSpPr/>
          <p:nvPr userDrawn="1"/>
        </p:nvCxnSpPr>
        <p:spPr bwMode="auto">
          <a:xfrm>
            <a:off x="6588224" y="476672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83"/>
          <p:cNvSpPr>
            <a:spLocks noChangeArrowheads="1"/>
          </p:cNvSpPr>
          <p:nvPr userDrawn="1"/>
        </p:nvSpPr>
        <p:spPr bwMode="auto">
          <a:xfrm>
            <a:off x="6588224" y="188640"/>
            <a:ext cx="2376266" cy="6480721"/>
          </a:xfrm>
          <a:prstGeom prst="rect">
            <a:avLst/>
          </a:prstGeom>
          <a:noFill/>
          <a:ln w="9525">
            <a:solidFill>
              <a:srgbClr val="C0C0C0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직선 연결선 13"/>
          <p:cNvCxnSpPr/>
          <p:nvPr userDrawn="1"/>
        </p:nvCxnSpPr>
        <p:spPr bwMode="auto">
          <a:xfrm>
            <a:off x="6588224" y="748800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 userDrawn="1"/>
        </p:nvCxnSpPr>
        <p:spPr bwMode="auto">
          <a:xfrm>
            <a:off x="6588224" y="1034550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 userDrawn="1"/>
        </p:nvCxnSpPr>
        <p:spPr bwMode="auto">
          <a:xfrm>
            <a:off x="6588224" y="1340768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/>
          <p:cNvCxnSpPr/>
          <p:nvPr userDrawn="1"/>
        </p:nvCxnSpPr>
        <p:spPr bwMode="auto">
          <a:xfrm>
            <a:off x="7092280" y="188640"/>
            <a:ext cx="0" cy="11521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/>
          <p:cNvCxnSpPr/>
          <p:nvPr userDrawn="1"/>
        </p:nvCxnSpPr>
        <p:spPr bwMode="auto">
          <a:xfrm>
            <a:off x="6588224" y="1626518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360603" y="65753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0A16CF18-5DE7-4805-9136-A5DD9C90715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 bwMode="auto">
          <a:xfrm>
            <a:off x="1029093" y="188640"/>
            <a:ext cx="4658019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직사각형 20"/>
          <p:cNvSpPr/>
          <p:nvPr userDrawn="1"/>
        </p:nvSpPr>
        <p:spPr bwMode="auto">
          <a:xfrm>
            <a:off x="1098626" y="279674"/>
            <a:ext cx="684000" cy="216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직사각형 21"/>
          <p:cNvSpPr/>
          <p:nvPr userDrawn="1"/>
        </p:nvSpPr>
        <p:spPr bwMode="auto">
          <a:xfrm>
            <a:off x="4675758" y="722134"/>
            <a:ext cx="864097" cy="17169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4943338" y="669483"/>
            <a:ext cx="328936" cy="27699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accent2"/>
                </a:solidFill>
                <a:latin typeface="나눔고딕" pitchFamily="50" charset="-127"/>
                <a:ea typeface="나눔고딕" pitchFamily="50" charset="-127"/>
              </a:rPr>
              <a:t>Ⓛ</a:t>
            </a:r>
            <a:endParaRPr lang="ko-KR" altLang="en-US" b="1" dirty="0">
              <a:solidFill>
                <a:schemeClr val="accent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143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179512" y="188639"/>
            <a:ext cx="6372000" cy="6480721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Rectangle 83"/>
          <p:cNvSpPr>
            <a:spLocks noChangeArrowheads="1"/>
          </p:cNvSpPr>
          <p:nvPr userDrawn="1"/>
        </p:nvSpPr>
        <p:spPr bwMode="auto">
          <a:xfrm>
            <a:off x="179516" y="188640"/>
            <a:ext cx="6372000" cy="6480721"/>
          </a:xfrm>
          <a:prstGeom prst="rect">
            <a:avLst/>
          </a:prstGeom>
          <a:noFill/>
          <a:ln w="9525">
            <a:solidFill>
              <a:srgbClr val="C0C0C0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 userDrawn="1"/>
        </p:nvSpPr>
        <p:spPr bwMode="auto">
          <a:xfrm>
            <a:off x="179516" y="880200"/>
            <a:ext cx="6371996" cy="3165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/>
          <p:cNvSpPr/>
          <p:nvPr userDrawn="1"/>
        </p:nvSpPr>
        <p:spPr bwMode="auto">
          <a:xfrm>
            <a:off x="179512" y="1196752"/>
            <a:ext cx="6371996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직사각형 19"/>
          <p:cNvSpPr/>
          <p:nvPr userDrawn="1"/>
        </p:nvSpPr>
        <p:spPr bwMode="auto">
          <a:xfrm>
            <a:off x="179512" y="1844823"/>
            <a:ext cx="6371996" cy="41329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35767020"/>
              </p:ext>
            </p:extLst>
          </p:nvPr>
        </p:nvGraphicFramePr>
        <p:xfrm>
          <a:off x="6588224" y="188640"/>
          <a:ext cx="2376264" cy="144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872208"/>
              </a:tblGrid>
              <a:tr h="2880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시스템</a:t>
                      </a:r>
                      <a:endParaRPr lang="ko-KR" altLang="en-US" sz="8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화면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코드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타입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설명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2" name="직선 연결선 11"/>
          <p:cNvCxnSpPr/>
          <p:nvPr userDrawn="1"/>
        </p:nvCxnSpPr>
        <p:spPr bwMode="auto">
          <a:xfrm>
            <a:off x="6588224" y="476672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83"/>
          <p:cNvSpPr>
            <a:spLocks noChangeArrowheads="1"/>
          </p:cNvSpPr>
          <p:nvPr userDrawn="1"/>
        </p:nvSpPr>
        <p:spPr bwMode="auto">
          <a:xfrm>
            <a:off x="6588224" y="188640"/>
            <a:ext cx="2376266" cy="6480721"/>
          </a:xfrm>
          <a:prstGeom prst="rect">
            <a:avLst/>
          </a:prstGeom>
          <a:noFill/>
          <a:ln w="9525">
            <a:solidFill>
              <a:srgbClr val="C0C0C0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직선 연결선 13"/>
          <p:cNvCxnSpPr/>
          <p:nvPr userDrawn="1"/>
        </p:nvCxnSpPr>
        <p:spPr bwMode="auto">
          <a:xfrm>
            <a:off x="6588224" y="748800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 userDrawn="1"/>
        </p:nvCxnSpPr>
        <p:spPr bwMode="auto">
          <a:xfrm>
            <a:off x="6588224" y="1034550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 userDrawn="1"/>
        </p:nvCxnSpPr>
        <p:spPr bwMode="auto">
          <a:xfrm>
            <a:off x="6588224" y="1340768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/>
          <p:cNvCxnSpPr/>
          <p:nvPr userDrawn="1"/>
        </p:nvCxnSpPr>
        <p:spPr bwMode="auto">
          <a:xfrm>
            <a:off x="7092280" y="188640"/>
            <a:ext cx="0" cy="11521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/>
          <p:cNvCxnSpPr/>
          <p:nvPr userDrawn="1"/>
        </p:nvCxnSpPr>
        <p:spPr bwMode="auto">
          <a:xfrm>
            <a:off x="6588224" y="1626518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360603" y="65753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0A16CF18-5DE7-4805-9136-A5DD9C90715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43" name="그룹 42"/>
          <p:cNvGrpSpPr/>
          <p:nvPr userDrawn="1"/>
        </p:nvGrpSpPr>
        <p:grpSpPr>
          <a:xfrm>
            <a:off x="5374721" y="1283550"/>
            <a:ext cx="1116000" cy="468000"/>
            <a:chOff x="5374721" y="1283550"/>
            <a:chExt cx="1116000" cy="468000"/>
          </a:xfrm>
        </p:grpSpPr>
        <p:sp>
          <p:nvSpPr>
            <p:cNvPr id="22" name="직사각형 21"/>
            <p:cNvSpPr/>
            <p:nvPr userDrawn="1"/>
          </p:nvSpPr>
          <p:spPr bwMode="auto">
            <a:xfrm>
              <a:off x="5374721" y="1283550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37" name="직선 연결선 36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 userDrawn="1"/>
        </p:nvGrpSpPr>
        <p:grpSpPr>
          <a:xfrm>
            <a:off x="302202" y="1340768"/>
            <a:ext cx="381600" cy="360040"/>
            <a:chOff x="446422" y="1340768"/>
            <a:chExt cx="381600" cy="360040"/>
          </a:xfrm>
        </p:grpSpPr>
        <p:sp>
          <p:nvSpPr>
            <p:cNvPr id="21" name="직사각형 20"/>
            <p:cNvSpPr/>
            <p:nvPr userDrawn="1"/>
          </p:nvSpPr>
          <p:spPr bwMode="auto">
            <a:xfrm>
              <a:off x="446422" y="1340768"/>
              <a:ext cx="381600" cy="36004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41" name="직선 연결선 40"/>
            <p:cNvCxnSpPr/>
            <p:nvPr userDrawn="1"/>
          </p:nvCxnSpPr>
          <p:spPr bwMode="auto">
            <a:xfrm>
              <a:off x="446422" y="1340768"/>
              <a:ext cx="381470" cy="36004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직사각형 3"/>
          <p:cNvSpPr/>
          <p:nvPr userDrawn="1"/>
        </p:nvSpPr>
        <p:spPr bwMode="auto">
          <a:xfrm>
            <a:off x="251520" y="959338"/>
            <a:ext cx="504000" cy="15827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0" name="직사각형 49"/>
          <p:cNvSpPr/>
          <p:nvPr userDrawn="1"/>
        </p:nvSpPr>
        <p:spPr bwMode="auto">
          <a:xfrm>
            <a:off x="683672" y="1340768"/>
            <a:ext cx="1872104" cy="36004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628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179512" y="188639"/>
            <a:ext cx="6372000" cy="6480721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Rectangle 83"/>
          <p:cNvSpPr>
            <a:spLocks noChangeArrowheads="1"/>
          </p:cNvSpPr>
          <p:nvPr userDrawn="1"/>
        </p:nvSpPr>
        <p:spPr bwMode="auto">
          <a:xfrm>
            <a:off x="179516" y="188640"/>
            <a:ext cx="6372000" cy="6480721"/>
          </a:xfrm>
          <a:prstGeom prst="rect">
            <a:avLst/>
          </a:prstGeom>
          <a:noFill/>
          <a:ln w="9525">
            <a:solidFill>
              <a:srgbClr val="C0C0C0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 userDrawn="1"/>
        </p:nvSpPr>
        <p:spPr bwMode="auto">
          <a:xfrm>
            <a:off x="179516" y="880200"/>
            <a:ext cx="6371996" cy="3165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/>
          <p:cNvSpPr/>
          <p:nvPr userDrawn="1"/>
        </p:nvSpPr>
        <p:spPr bwMode="auto">
          <a:xfrm>
            <a:off x="179512" y="1196752"/>
            <a:ext cx="6371996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직사각형 19"/>
          <p:cNvSpPr/>
          <p:nvPr userDrawn="1"/>
        </p:nvSpPr>
        <p:spPr bwMode="auto">
          <a:xfrm>
            <a:off x="179512" y="1844823"/>
            <a:ext cx="6371996" cy="41329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79771751"/>
              </p:ext>
            </p:extLst>
          </p:nvPr>
        </p:nvGraphicFramePr>
        <p:xfrm>
          <a:off x="6588224" y="188640"/>
          <a:ext cx="2376264" cy="144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872208"/>
              </a:tblGrid>
              <a:tr h="2880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시스템</a:t>
                      </a:r>
                      <a:endParaRPr lang="ko-KR" altLang="en-US" sz="8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화면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코드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타입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설명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2" name="직선 연결선 11"/>
          <p:cNvCxnSpPr/>
          <p:nvPr userDrawn="1"/>
        </p:nvCxnSpPr>
        <p:spPr bwMode="auto">
          <a:xfrm>
            <a:off x="6588224" y="476672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83"/>
          <p:cNvSpPr>
            <a:spLocks noChangeArrowheads="1"/>
          </p:cNvSpPr>
          <p:nvPr userDrawn="1"/>
        </p:nvSpPr>
        <p:spPr bwMode="auto">
          <a:xfrm>
            <a:off x="6588224" y="188640"/>
            <a:ext cx="2376266" cy="6480721"/>
          </a:xfrm>
          <a:prstGeom prst="rect">
            <a:avLst/>
          </a:prstGeom>
          <a:noFill/>
          <a:ln w="9525">
            <a:solidFill>
              <a:srgbClr val="C0C0C0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직선 연결선 13"/>
          <p:cNvCxnSpPr/>
          <p:nvPr userDrawn="1"/>
        </p:nvCxnSpPr>
        <p:spPr bwMode="auto">
          <a:xfrm>
            <a:off x="6588224" y="748800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 userDrawn="1"/>
        </p:nvCxnSpPr>
        <p:spPr bwMode="auto">
          <a:xfrm>
            <a:off x="6588224" y="1034550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 userDrawn="1"/>
        </p:nvCxnSpPr>
        <p:spPr bwMode="auto">
          <a:xfrm>
            <a:off x="6588224" y="1340768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/>
          <p:cNvCxnSpPr/>
          <p:nvPr userDrawn="1"/>
        </p:nvCxnSpPr>
        <p:spPr bwMode="auto">
          <a:xfrm>
            <a:off x="7092280" y="188640"/>
            <a:ext cx="0" cy="11521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/>
          <p:cNvCxnSpPr/>
          <p:nvPr userDrawn="1"/>
        </p:nvCxnSpPr>
        <p:spPr bwMode="auto">
          <a:xfrm>
            <a:off x="6588224" y="1626518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360603" y="65753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0A16CF18-5DE7-4805-9136-A5DD9C90715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43" name="그룹 42"/>
          <p:cNvGrpSpPr/>
          <p:nvPr userDrawn="1"/>
        </p:nvGrpSpPr>
        <p:grpSpPr>
          <a:xfrm>
            <a:off x="5374721" y="1283550"/>
            <a:ext cx="1116000" cy="468000"/>
            <a:chOff x="5374721" y="1283550"/>
            <a:chExt cx="1116000" cy="468000"/>
          </a:xfrm>
        </p:grpSpPr>
        <p:sp>
          <p:nvSpPr>
            <p:cNvPr id="22" name="직사각형 21"/>
            <p:cNvSpPr/>
            <p:nvPr userDrawn="1"/>
          </p:nvSpPr>
          <p:spPr bwMode="auto">
            <a:xfrm>
              <a:off x="5374721" y="1283550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37" name="직선 연결선 36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직사각형 38"/>
          <p:cNvSpPr/>
          <p:nvPr userDrawn="1"/>
        </p:nvSpPr>
        <p:spPr bwMode="auto">
          <a:xfrm>
            <a:off x="683672" y="1340768"/>
            <a:ext cx="1872104" cy="36004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42" name="그룹 41"/>
          <p:cNvGrpSpPr/>
          <p:nvPr userDrawn="1"/>
        </p:nvGrpSpPr>
        <p:grpSpPr>
          <a:xfrm>
            <a:off x="302202" y="1340768"/>
            <a:ext cx="381600" cy="360040"/>
            <a:chOff x="446422" y="1340768"/>
            <a:chExt cx="381600" cy="360040"/>
          </a:xfrm>
        </p:grpSpPr>
        <p:sp>
          <p:nvSpPr>
            <p:cNvPr id="21" name="직사각형 20"/>
            <p:cNvSpPr/>
            <p:nvPr userDrawn="1"/>
          </p:nvSpPr>
          <p:spPr bwMode="auto">
            <a:xfrm>
              <a:off x="446422" y="1340768"/>
              <a:ext cx="381600" cy="36004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41" name="직선 연결선 40"/>
            <p:cNvCxnSpPr/>
            <p:nvPr userDrawn="1"/>
          </p:nvCxnSpPr>
          <p:spPr bwMode="auto">
            <a:xfrm>
              <a:off x="446422" y="1340768"/>
              <a:ext cx="381470" cy="36004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직사각형 3"/>
          <p:cNvSpPr/>
          <p:nvPr userDrawn="1"/>
        </p:nvSpPr>
        <p:spPr bwMode="auto">
          <a:xfrm>
            <a:off x="251520" y="959338"/>
            <a:ext cx="504000" cy="15827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직사각형 24"/>
          <p:cNvSpPr/>
          <p:nvPr userDrawn="1"/>
        </p:nvSpPr>
        <p:spPr bwMode="auto">
          <a:xfrm>
            <a:off x="5546701" y="1988840"/>
            <a:ext cx="864097" cy="17169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5814281" y="1936189"/>
            <a:ext cx="328936" cy="27699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accent2"/>
                </a:solidFill>
                <a:latin typeface="나눔고딕" pitchFamily="50" charset="-127"/>
                <a:ea typeface="나눔고딕" pitchFamily="50" charset="-127"/>
              </a:rPr>
              <a:t>Ⓛ</a:t>
            </a:r>
            <a:endParaRPr lang="ko-KR" altLang="en-US" b="1" dirty="0">
              <a:solidFill>
                <a:schemeClr val="accent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190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353238"/>
              </p:ext>
            </p:extLst>
          </p:nvPr>
        </p:nvGraphicFramePr>
        <p:xfrm>
          <a:off x="5364088" y="4005064"/>
          <a:ext cx="3286124" cy="2428874"/>
        </p:xfrm>
        <a:graphic>
          <a:graphicData uri="http://schemas.openxmlformats.org/drawingml/2006/table">
            <a:tbl>
              <a:tblPr firstRow="1" bandRow="1"/>
              <a:tblGrid>
                <a:gridCol w="693839"/>
                <a:gridCol w="949223"/>
                <a:gridCol w="706959"/>
                <a:gridCol w="936103"/>
              </a:tblGrid>
              <a:tr h="285806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 검수</a:t>
                      </a:r>
                      <a:endParaRPr lang="ko-KR" altLang="en-US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8" marB="457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39" marR="91439" marT="45730" marB="4573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39" marR="91439" marT="45730" marB="4573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39" marR="91439" marT="45730" marB="4573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8" marB="457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8" marB="457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8" marB="457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8" marB="457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6416">
                <a:tc gridSpan="4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하기와 같이 검수하였으므로 본 문서를 기준으로 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제작하겠습니다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검수일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                            /  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검수자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           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91439" marR="91439" marT="45728" marB="457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2484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en-US" altLang="ko-KR" sz="1000" b="1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8" marB="457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8" marB="457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28362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8" marB="457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8" marB="457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2361654"/>
            <a:ext cx="36118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2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ko-KR" altLang="en-US" sz="22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22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사용자 스토리보드</a:t>
            </a:r>
            <a:endParaRPr lang="ko-KR" altLang="en-US" sz="32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055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10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55266" y="2454010"/>
            <a:ext cx="1766902" cy="1440000"/>
            <a:chOff x="655266" y="2454010"/>
            <a:chExt cx="1766902" cy="1440000"/>
          </a:xfrm>
        </p:grpSpPr>
        <p:sp>
          <p:nvSpPr>
            <p:cNvPr id="6" name="직사각형 5"/>
            <p:cNvSpPr/>
            <p:nvPr userDrawn="1"/>
          </p:nvSpPr>
          <p:spPr bwMode="auto">
            <a:xfrm>
              <a:off x="658168" y="2454010"/>
              <a:ext cx="1764000" cy="14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7" name="직선 연결선 6"/>
            <p:cNvCxnSpPr/>
            <p:nvPr userDrawn="1"/>
          </p:nvCxnSpPr>
          <p:spPr bwMode="auto">
            <a:xfrm>
              <a:off x="655266" y="2454010"/>
              <a:ext cx="1764000" cy="1440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2474264" y="2448316"/>
            <a:ext cx="1766902" cy="1445694"/>
            <a:chOff x="2474264" y="2448316"/>
            <a:chExt cx="1766902" cy="1445694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477166" y="2454010"/>
              <a:ext cx="1764000" cy="14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 bwMode="auto">
            <a:xfrm>
              <a:off x="2474264" y="2448316"/>
              <a:ext cx="1764000" cy="1440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4293262" y="2448972"/>
            <a:ext cx="1766902" cy="1445038"/>
            <a:chOff x="4293262" y="2448972"/>
            <a:chExt cx="1766902" cy="1445038"/>
          </a:xfrm>
        </p:grpSpPr>
        <p:sp>
          <p:nvSpPr>
            <p:cNvPr id="10" name="직사각형 9"/>
            <p:cNvSpPr/>
            <p:nvPr userDrawn="1"/>
          </p:nvSpPr>
          <p:spPr bwMode="auto">
            <a:xfrm>
              <a:off x="4296164" y="2454010"/>
              <a:ext cx="1764000" cy="14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1" name="직선 연결선 10"/>
            <p:cNvCxnSpPr/>
            <p:nvPr userDrawn="1"/>
          </p:nvCxnSpPr>
          <p:spPr bwMode="auto">
            <a:xfrm>
              <a:off x="4293262" y="2448972"/>
              <a:ext cx="1764000" cy="1440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655266" y="4046410"/>
            <a:ext cx="1764000" cy="1451754"/>
            <a:chOff x="655266" y="4046410"/>
            <a:chExt cx="1764000" cy="1451754"/>
          </a:xfrm>
        </p:grpSpPr>
        <p:sp>
          <p:nvSpPr>
            <p:cNvPr id="13" name="직사각형 12"/>
            <p:cNvSpPr/>
            <p:nvPr userDrawn="1"/>
          </p:nvSpPr>
          <p:spPr bwMode="auto">
            <a:xfrm>
              <a:off x="655266" y="4046410"/>
              <a:ext cx="1764000" cy="14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4" name="직선 연결선 13"/>
            <p:cNvCxnSpPr/>
            <p:nvPr userDrawn="1"/>
          </p:nvCxnSpPr>
          <p:spPr bwMode="auto">
            <a:xfrm>
              <a:off x="655266" y="4058164"/>
              <a:ext cx="1764000" cy="1440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2474264" y="4046410"/>
            <a:ext cx="1764000" cy="1446060"/>
            <a:chOff x="2474264" y="4046410"/>
            <a:chExt cx="1764000" cy="1446060"/>
          </a:xfrm>
        </p:grpSpPr>
        <p:sp>
          <p:nvSpPr>
            <p:cNvPr id="16" name="직사각형 15"/>
            <p:cNvSpPr/>
            <p:nvPr userDrawn="1"/>
          </p:nvSpPr>
          <p:spPr bwMode="auto">
            <a:xfrm>
              <a:off x="2474264" y="4046410"/>
              <a:ext cx="1764000" cy="14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7" name="직선 연결선 16"/>
            <p:cNvCxnSpPr/>
            <p:nvPr userDrawn="1"/>
          </p:nvCxnSpPr>
          <p:spPr bwMode="auto">
            <a:xfrm>
              <a:off x="2474264" y="4052470"/>
              <a:ext cx="1764000" cy="1440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4293262" y="4046410"/>
            <a:ext cx="1764000" cy="1446716"/>
            <a:chOff x="4293262" y="4046410"/>
            <a:chExt cx="1764000" cy="1446716"/>
          </a:xfrm>
        </p:grpSpPr>
        <p:sp>
          <p:nvSpPr>
            <p:cNvPr id="19" name="직사각형 18"/>
            <p:cNvSpPr/>
            <p:nvPr userDrawn="1"/>
          </p:nvSpPr>
          <p:spPr bwMode="auto">
            <a:xfrm>
              <a:off x="4293262" y="4046410"/>
              <a:ext cx="1764000" cy="14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20" name="직선 연결선 19"/>
            <p:cNvCxnSpPr/>
            <p:nvPr userDrawn="1"/>
          </p:nvCxnSpPr>
          <p:spPr bwMode="auto">
            <a:xfrm>
              <a:off x="4293262" y="4053126"/>
              <a:ext cx="1764000" cy="1440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7092280" y="476672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메뉴 선택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79512" y="889670"/>
            <a:ext cx="6372000" cy="5076000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135305" y="3769005"/>
            <a:ext cx="42511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accent2"/>
                </a:solidFill>
                <a:latin typeface="나눔고딕" pitchFamily="50" charset="-127"/>
                <a:ea typeface="나눔고딕" pitchFamily="50" charset="-127"/>
              </a:rPr>
              <a:t>Ⓛ</a:t>
            </a:r>
            <a:endParaRPr lang="ko-KR" altLang="en-US" b="1" dirty="0">
              <a:solidFill>
                <a:schemeClr val="accent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 bwMode="auto">
          <a:xfrm>
            <a:off x="539552" y="2348880"/>
            <a:ext cx="5616624" cy="3240360"/>
          </a:xfrm>
          <a:prstGeom prst="roundRect">
            <a:avLst>
              <a:gd name="adj" fmla="val 2153"/>
            </a:avLst>
          </a:prstGeom>
          <a:noFill/>
          <a:ln w="12700">
            <a:prstDash val="dash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102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 bwMode="auto">
          <a:xfrm>
            <a:off x="179512" y="889670"/>
            <a:ext cx="6372000" cy="5076000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 bwMode="auto">
          <a:xfrm>
            <a:off x="2915816" y="2420888"/>
            <a:ext cx="3362672" cy="324036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467544" y="2420888"/>
            <a:ext cx="2354560" cy="324036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586160" y="2780928"/>
            <a:ext cx="1728192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411760" y="2780928"/>
            <a:ext cx="288032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86160" y="3139638"/>
            <a:ext cx="2113632" cy="237759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034432" y="2780928"/>
            <a:ext cx="3121744" cy="223224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66160" y="2510906"/>
            <a:ext cx="1404156" cy="180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86160" y="2510906"/>
            <a:ext cx="180000" cy="180000"/>
            <a:chOff x="5374721" y="1283550"/>
            <a:chExt cx="1116000" cy="468000"/>
          </a:xfrm>
        </p:grpSpPr>
        <p:sp>
          <p:nvSpPr>
            <p:cNvPr id="12" name="직사각형 11"/>
            <p:cNvSpPr/>
            <p:nvPr userDrawn="1"/>
          </p:nvSpPr>
          <p:spPr bwMode="auto">
            <a:xfrm>
              <a:off x="5374721" y="1283550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3" name="직선 연결선 12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직사각형 13"/>
          <p:cNvSpPr/>
          <p:nvPr/>
        </p:nvSpPr>
        <p:spPr bwMode="auto">
          <a:xfrm>
            <a:off x="3214432" y="2510906"/>
            <a:ext cx="1404156" cy="180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034432" y="2510906"/>
            <a:ext cx="180000" cy="180000"/>
            <a:chOff x="5374721" y="1283550"/>
            <a:chExt cx="1116000" cy="468000"/>
          </a:xfrm>
        </p:grpSpPr>
        <p:sp>
          <p:nvSpPr>
            <p:cNvPr id="16" name="직사각형 15"/>
            <p:cNvSpPr/>
            <p:nvPr userDrawn="1"/>
          </p:nvSpPr>
          <p:spPr bwMode="auto">
            <a:xfrm>
              <a:off x="5374721" y="1283550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7" name="직선 연결선 16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2367734" y="2740278"/>
            <a:ext cx="376084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Ⓑ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143872" y="5119960"/>
            <a:ext cx="1012304" cy="39727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3251124" y="5228596"/>
            <a:ext cx="1404156" cy="180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071124" y="5228596"/>
            <a:ext cx="180000" cy="180000"/>
            <a:chOff x="5374721" y="1283550"/>
            <a:chExt cx="1116000" cy="468000"/>
          </a:xfrm>
        </p:grpSpPr>
        <p:sp>
          <p:nvSpPr>
            <p:cNvPr id="22" name="직사각형 21"/>
            <p:cNvSpPr/>
            <p:nvPr userDrawn="1"/>
          </p:nvSpPr>
          <p:spPr bwMode="auto">
            <a:xfrm>
              <a:off x="5374721" y="1283550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23" name="직선 연결선 22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5461982" y="5133930"/>
            <a:ext cx="376084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Ⓑ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42440" y="4143769"/>
            <a:ext cx="40107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Ⓛ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394768" y="3712386"/>
            <a:ext cx="40107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Ⓛ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67702" y="2740278"/>
            <a:ext cx="40107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Ⓣ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261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 bwMode="auto">
          <a:xfrm>
            <a:off x="179512" y="889670"/>
            <a:ext cx="6372000" cy="5076000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1547664" y="2819688"/>
            <a:ext cx="1728192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5264098" y="5197842"/>
            <a:ext cx="936104" cy="43204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963578" y="2132856"/>
            <a:ext cx="2401934" cy="38544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86160" y="2132856"/>
            <a:ext cx="385440" cy="385440"/>
            <a:chOff x="5374721" y="1283550"/>
            <a:chExt cx="1116000" cy="468000"/>
          </a:xfrm>
        </p:grpSpPr>
        <p:sp>
          <p:nvSpPr>
            <p:cNvPr id="8" name="직사각형 7"/>
            <p:cNvSpPr/>
            <p:nvPr userDrawn="1"/>
          </p:nvSpPr>
          <p:spPr bwMode="auto">
            <a:xfrm>
              <a:off x="5374721" y="1283550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9" name="직선 연결선 8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직사각형 9"/>
          <p:cNvSpPr/>
          <p:nvPr/>
        </p:nvSpPr>
        <p:spPr>
          <a:xfrm>
            <a:off x="5544108" y="5229200"/>
            <a:ext cx="376084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Ⓑ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86160" y="2819688"/>
            <a:ext cx="817488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586160" y="3283654"/>
            <a:ext cx="817488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586160" y="3747620"/>
            <a:ext cx="817488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547664" y="3283654"/>
            <a:ext cx="1728192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547664" y="3747620"/>
            <a:ext cx="1728192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547664" y="4222490"/>
            <a:ext cx="1728192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586160" y="4222490"/>
            <a:ext cx="817488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11224" y="3475134"/>
            <a:ext cx="40107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Ⓣ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1475656" y="2738472"/>
            <a:ext cx="1872208" cy="1842656"/>
          </a:xfrm>
          <a:prstGeom prst="roundRect">
            <a:avLst>
              <a:gd name="adj" fmla="val 5288"/>
            </a:avLst>
          </a:prstGeom>
          <a:noFill/>
          <a:ln w="9525"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468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 bwMode="auto">
          <a:xfrm>
            <a:off x="179512" y="889670"/>
            <a:ext cx="6372000" cy="5076000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80244" y="2060848"/>
            <a:ext cx="1067420" cy="1080120"/>
            <a:chOff x="5374721" y="1283550"/>
            <a:chExt cx="1116000" cy="468000"/>
          </a:xfrm>
        </p:grpSpPr>
        <p:sp>
          <p:nvSpPr>
            <p:cNvPr id="5" name="직사각형 4"/>
            <p:cNvSpPr/>
            <p:nvPr userDrawn="1"/>
          </p:nvSpPr>
          <p:spPr bwMode="auto">
            <a:xfrm>
              <a:off x="5374721" y="1283550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6" name="직선 연결선 5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직사각형 6"/>
          <p:cNvSpPr/>
          <p:nvPr/>
        </p:nvSpPr>
        <p:spPr bwMode="auto">
          <a:xfrm>
            <a:off x="1672630" y="2204864"/>
            <a:ext cx="1603226" cy="216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672630" y="2492896"/>
            <a:ext cx="1603226" cy="216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80244" y="3284984"/>
            <a:ext cx="5747940" cy="43204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076056" y="3342965"/>
            <a:ext cx="1073770" cy="31608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611560" y="3393008"/>
            <a:ext cx="1944216" cy="216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18016" y="3316342"/>
            <a:ext cx="40107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Ⓑ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480244" y="3789040"/>
            <a:ext cx="2795612" cy="201622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3432572" y="3789040"/>
            <a:ext cx="2795612" cy="201622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840784" y="3861048"/>
            <a:ext cx="1260000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52721" y="3861048"/>
            <a:ext cx="288064" cy="288032"/>
            <a:chOff x="5374721" y="1283550"/>
            <a:chExt cx="1116000" cy="468000"/>
          </a:xfrm>
        </p:grpSpPr>
        <p:sp>
          <p:nvSpPr>
            <p:cNvPr id="19" name="직사각형 18"/>
            <p:cNvSpPr/>
            <p:nvPr userDrawn="1"/>
          </p:nvSpPr>
          <p:spPr bwMode="auto">
            <a:xfrm>
              <a:off x="5374721" y="1283550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20" name="직선 연결선 19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직사각형 20"/>
          <p:cNvSpPr/>
          <p:nvPr/>
        </p:nvSpPr>
        <p:spPr bwMode="auto">
          <a:xfrm>
            <a:off x="3799288" y="3863826"/>
            <a:ext cx="1260000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511225" y="3863826"/>
            <a:ext cx="288064" cy="288032"/>
            <a:chOff x="5374721" y="1283550"/>
            <a:chExt cx="1116000" cy="468000"/>
          </a:xfrm>
        </p:grpSpPr>
        <p:sp>
          <p:nvSpPr>
            <p:cNvPr id="23" name="직사각형 22"/>
            <p:cNvSpPr/>
            <p:nvPr userDrawn="1"/>
          </p:nvSpPr>
          <p:spPr bwMode="auto">
            <a:xfrm>
              <a:off x="5374721" y="1283550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24" name="직선 연결선 23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직사각형 24"/>
          <p:cNvSpPr/>
          <p:nvPr/>
        </p:nvSpPr>
        <p:spPr bwMode="auto">
          <a:xfrm>
            <a:off x="552720" y="4221088"/>
            <a:ext cx="2651127" cy="115212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3511225" y="4221088"/>
            <a:ext cx="2651127" cy="115212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90192" y="4612486"/>
            <a:ext cx="40107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Ⓛ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54024" y="4612486"/>
            <a:ext cx="40107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Ⓛ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1690192" y="2824882"/>
            <a:ext cx="1585664" cy="31608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282488" y="2798259"/>
            <a:ext cx="40107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Ⓑ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3892403" y="3342965"/>
            <a:ext cx="1073770" cy="31608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34363" y="3316342"/>
            <a:ext cx="40107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Ⓑ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2708750" y="3342965"/>
            <a:ext cx="1073770" cy="31608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050710" y="3316342"/>
            <a:ext cx="40107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Ⓑ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1547664" y="5445224"/>
            <a:ext cx="660772" cy="21602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4499992" y="5445224"/>
            <a:ext cx="660772" cy="21602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77747" y="5355870"/>
            <a:ext cx="40107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Ⓑ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636252" y="5355870"/>
            <a:ext cx="40107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Ⓑ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053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 bwMode="auto">
          <a:xfrm>
            <a:off x="179512" y="889670"/>
            <a:ext cx="6372000" cy="5076000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auto">
          <a:xfrm>
            <a:off x="430832" y="2283966"/>
            <a:ext cx="2989040" cy="330527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562472" y="2283966"/>
            <a:ext cx="2737720" cy="330527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510952" y="5085184"/>
            <a:ext cx="828800" cy="36004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516932" y="5085184"/>
            <a:ext cx="828800" cy="36004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92386" y="2740278"/>
            <a:ext cx="2351412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987824" y="2740278"/>
            <a:ext cx="288032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586160" y="3139638"/>
            <a:ext cx="2689696" cy="180153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772386" y="2442716"/>
            <a:ext cx="1404156" cy="180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92386" y="2442716"/>
            <a:ext cx="180000" cy="180000"/>
            <a:chOff x="5374721" y="1283550"/>
            <a:chExt cx="1116000" cy="468000"/>
          </a:xfrm>
        </p:grpSpPr>
        <p:sp>
          <p:nvSpPr>
            <p:cNvPr id="17" name="직사각형 16"/>
            <p:cNvSpPr/>
            <p:nvPr userDrawn="1"/>
          </p:nvSpPr>
          <p:spPr bwMode="auto">
            <a:xfrm>
              <a:off x="5374721" y="1283550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8" name="직선 연결선 17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2943798" y="2686928"/>
            <a:ext cx="376084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Ⓑ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730472" y="3855737"/>
            <a:ext cx="40107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Ⓛ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24816" y="2686928"/>
            <a:ext cx="40107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Ⓣ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3707904" y="2442716"/>
            <a:ext cx="1404156" cy="180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3707904" y="2794294"/>
            <a:ext cx="702078" cy="180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3707904" y="3094304"/>
            <a:ext cx="702078" cy="180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3707904" y="3394314"/>
            <a:ext cx="702078" cy="180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3707904" y="3694324"/>
            <a:ext cx="702078" cy="180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3707904" y="3994334"/>
            <a:ext cx="702078" cy="180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3707904" y="4294344"/>
            <a:ext cx="702078" cy="180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707904" y="4594354"/>
            <a:ext cx="702078" cy="180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4516932" y="2794294"/>
            <a:ext cx="1495228" cy="180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516932" y="3094304"/>
            <a:ext cx="1495228" cy="180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4516932" y="3394314"/>
            <a:ext cx="1495228" cy="180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516932" y="3694324"/>
            <a:ext cx="1495228" cy="180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4516932" y="3994334"/>
            <a:ext cx="1495228" cy="180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4516932" y="4294344"/>
            <a:ext cx="1495228" cy="180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4516932" y="4594354"/>
            <a:ext cx="1495228" cy="180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4516932" y="4833176"/>
            <a:ext cx="1495228" cy="180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64010" y="3449262"/>
            <a:ext cx="40107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Ⓣ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4456590" y="2733928"/>
            <a:ext cx="1620000" cy="1800000"/>
          </a:xfrm>
          <a:prstGeom prst="roundRect">
            <a:avLst>
              <a:gd name="adj" fmla="val 5288"/>
            </a:avLst>
          </a:prstGeom>
          <a:noFill/>
          <a:ln w="9525"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064010" y="4620312"/>
            <a:ext cx="40107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Ⓡ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4454546" y="4552978"/>
            <a:ext cx="1620000" cy="504000"/>
          </a:xfrm>
          <a:prstGeom prst="roundRect">
            <a:avLst>
              <a:gd name="adj" fmla="val 5288"/>
            </a:avLst>
          </a:prstGeom>
          <a:noFill/>
          <a:ln w="9525"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743290" y="5067838"/>
            <a:ext cx="376084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Ⓑ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737616" y="5067838"/>
            <a:ext cx="376084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Ⓑ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053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 bwMode="auto">
          <a:xfrm>
            <a:off x="179512" y="889670"/>
            <a:ext cx="6372000" cy="5076000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665212" y="2876674"/>
            <a:ext cx="5400600" cy="27363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665212" y="2419474"/>
            <a:ext cx="2826668" cy="3614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635896" y="2419474"/>
            <a:ext cx="2429916" cy="3614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665212" y="1988840"/>
            <a:ext cx="2826668" cy="3614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65212" y="2419102"/>
            <a:ext cx="361826" cy="361826"/>
            <a:chOff x="5374721" y="1283550"/>
            <a:chExt cx="1116000" cy="468000"/>
          </a:xfrm>
        </p:grpSpPr>
        <p:sp>
          <p:nvSpPr>
            <p:cNvPr id="9" name="직사각형 8"/>
            <p:cNvSpPr/>
            <p:nvPr userDrawn="1"/>
          </p:nvSpPr>
          <p:spPr bwMode="auto">
            <a:xfrm>
              <a:off x="5374721" y="1283550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0" name="직선 연결선 9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3635896" y="2419102"/>
            <a:ext cx="361826" cy="361826"/>
            <a:chOff x="5374721" y="1283550"/>
            <a:chExt cx="1116000" cy="468000"/>
          </a:xfrm>
        </p:grpSpPr>
        <p:sp>
          <p:nvSpPr>
            <p:cNvPr id="12" name="직사각형 11"/>
            <p:cNvSpPr/>
            <p:nvPr userDrawn="1"/>
          </p:nvSpPr>
          <p:spPr bwMode="auto">
            <a:xfrm>
              <a:off x="5374721" y="1283550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3" name="직선 연결선 12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직사각형 13"/>
          <p:cNvSpPr/>
          <p:nvPr/>
        </p:nvSpPr>
        <p:spPr>
          <a:xfrm>
            <a:off x="3164976" y="4060160"/>
            <a:ext cx="40107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Ⓛ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053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 bwMode="auto">
          <a:xfrm>
            <a:off x="179512" y="889670"/>
            <a:ext cx="6372000" cy="5076000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1547664" y="2819688"/>
            <a:ext cx="1728192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586160" y="2819688"/>
            <a:ext cx="817488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586160" y="3283654"/>
            <a:ext cx="817488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86160" y="3747620"/>
            <a:ext cx="817488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547664" y="3283654"/>
            <a:ext cx="1728192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547664" y="3747620"/>
            <a:ext cx="1728192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547664" y="4222490"/>
            <a:ext cx="1728192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586160" y="4222490"/>
            <a:ext cx="817488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963578" y="2132856"/>
            <a:ext cx="2401934" cy="38544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86160" y="2132856"/>
            <a:ext cx="385440" cy="385440"/>
            <a:chOff x="5374721" y="1283550"/>
            <a:chExt cx="1116000" cy="468000"/>
          </a:xfrm>
        </p:grpSpPr>
        <p:sp>
          <p:nvSpPr>
            <p:cNvPr id="18" name="직사각형 17"/>
            <p:cNvSpPr/>
            <p:nvPr userDrawn="1"/>
          </p:nvSpPr>
          <p:spPr bwMode="auto">
            <a:xfrm>
              <a:off x="5374721" y="1283550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9" name="직선 연결선 18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직사각형 19"/>
          <p:cNvSpPr/>
          <p:nvPr/>
        </p:nvSpPr>
        <p:spPr bwMode="auto">
          <a:xfrm>
            <a:off x="5264098" y="5197842"/>
            <a:ext cx="936104" cy="43204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44108" y="5229200"/>
            <a:ext cx="376084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Ⓑ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1547664" y="4690872"/>
            <a:ext cx="1728192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586160" y="4690872"/>
            <a:ext cx="817488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211224" y="4650222"/>
            <a:ext cx="40107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Ⓒ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3510506" y="2819688"/>
            <a:ext cx="817488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4472010" y="2819688"/>
            <a:ext cx="1728192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4472010" y="3294558"/>
            <a:ext cx="1728192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3510506" y="3294558"/>
            <a:ext cx="817488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 bwMode="auto">
          <a:xfrm>
            <a:off x="1475656" y="2738472"/>
            <a:ext cx="1872208" cy="1842656"/>
          </a:xfrm>
          <a:prstGeom prst="roundRect">
            <a:avLst>
              <a:gd name="adj" fmla="val 5288"/>
            </a:avLst>
          </a:prstGeom>
          <a:noFill/>
          <a:ln w="9525"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4400002" y="2738472"/>
            <a:ext cx="1872208" cy="921328"/>
          </a:xfrm>
          <a:prstGeom prst="roundRect">
            <a:avLst>
              <a:gd name="adj" fmla="val 5288"/>
            </a:avLst>
          </a:prstGeom>
          <a:noFill/>
          <a:ln w="9525"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11224" y="3475134"/>
            <a:ext cx="40107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Ⓣ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35570" y="3014470"/>
            <a:ext cx="40107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Ⓣ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398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2</a:t>
            </a:fld>
            <a:endParaRPr lang="ko-KR" altLang="en-US"/>
          </a:p>
        </p:txBody>
      </p:sp>
      <p:graphicFrame>
        <p:nvGraphicFramePr>
          <p:cNvPr id="3" name="Group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62004"/>
              </p:ext>
            </p:extLst>
          </p:nvPr>
        </p:nvGraphicFramePr>
        <p:xfrm>
          <a:off x="323528" y="1384895"/>
          <a:ext cx="8399463" cy="4924425"/>
        </p:xfrm>
        <a:graphic>
          <a:graphicData uri="http://schemas.openxmlformats.org/drawingml/2006/table">
            <a:tbl>
              <a:tblPr/>
              <a:tblGrid>
                <a:gridCol w="1010507"/>
                <a:gridCol w="813189"/>
                <a:gridCol w="3932904"/>
                <a:gridCol w="1491842"/>
                <a:gridCol w="1151021"/>
              </a:tblGrid>
              <a:tr h="234710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·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개정이력</a:t>
                      </a: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4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개정일자</a:t>
                      </a: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개정페이지</a:t>
                      </a: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2017.07.26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 1.0</a:t>
                      </a: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초안작성</a:t>
                      </a: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4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3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4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4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4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4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4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4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3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4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4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4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77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 bwMode="auto">
          <a:xfrm>
            <a:off x="4112976" y="1916832"/>
            <a:ext cx="900100" cy="2757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spc="-150" dirty="0" smtClean="0">
                <a:latin typeface="나눔고딕" pitchFamily="50" charset="-127"/>
                <a:ea typeface="나눔고딕" pitchFamily="50" charset="-127"/>
              </a:rPr>
              <a:t>로그인</a:t>
            </a:r>
            <a:endParaRPr lang="ko-KR" altLang="en-US" sz="12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403648" y="2621970"/>
            <a:ext cx="900100" cy="2757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spc="-150" dirty="0" smtClean="0">
                <a:latin typeface="나눔고딕" pitchFamily="50" charset="-127"/>
                <a:ea typeface="나눔고딕" pitchFamily="50" charset="-127"/>
              </a:rPr>
              <a:t>회원가입</a:t>
            </a:r>
            <a:endParaRPr lang="en-US" altLang="ko-KR" sz="1200" spc="-15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683568" y="3297306"/>
            <a:ext cx="900100" cy="2757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spc="-150" dirty="0" smtClean="0">
                <a:latin typeface="나눔고딕" pitchFamily="50" charset="-127"/>
                <a:ea typeface="나눔고딕" pitchFamily="50" charset="-127"/>
              </a:rPr>
              <a:t>일반 사용자</a:t>
            </a:r>
            <a:endParaRPr lang="ko-KR" altLang="en-US" sz="12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202070" y="3297306"/>
            <a:ext cx="1170130" cy="2757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spc="-150" dirty="0" smtClean="0">
                <a:latin typeface="나눔고딕" pitchFamily="50" charset="-127"/>
                <a:ea typeface="나눔고딕" pitchFamily="50" charset="-127"/>
              </a:rPr>
              <a:t>지점 관리자 메인</a:t>
            </a:r>
            <a:endParaRPr lang="ko-KR" altLang="en-US" sz="12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2087724" y="3297306"/>
            <a:ext cx="900100" cy="2757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spc="-150" dirty="0" smtClean="0">
                <a:latin typeface="나눔고딕" pitchFamily="50" charset="-127"/>
                <a:ea typeface="나눔고딕" pitchFamily="50" charset="-127"/>
              </a:rPr>
              <a:t>지점 관리자</a:t>
            </a:r>
            <a:endParaRPr lang="ko-KR" altLang="en-US" sz="12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835696" y="4224322"/>
            <a:ext cx="1080120" cy="2757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spc="-150" smtClean="0">
                <a:latin typeface="나눔고딕" pitchFamily="50" charset="-127"/>
                <a:ea typeface="나눔고딕" pitchFamily="50" charset="-127"/>
              </a:rPr>
              <a:t>개인정보 수정</a:t>
            </a:r>
            <a:endParaRPr lang="ko-KR" altLang="en-US" sz="12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6597360" y="2621970"/>
            <a:ext cx="1215000" cy="2757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spc="-150" dirty="0" smtClean="0">
                <a:latin typeface="나눔고딕" pitchFamily="50" charset="-127"/>
                <a:ea typeface="나눔고딕" pitchFamily="50" charset="-127"/>
              </a:rPr>
              <a:t>I d / Password </a:t>
            </a:r>
            <a:r>
              <a:rPr lang="ko-KR" altLang="en-US" sz="1200" spc="-150" dirty="0" smtClean="0">
                <a:latin typeface="나눔고딕" pitchFamily="50" charset="-127"/>
                <a:ea typeface="나눔고딕" pitchFamily="50" charset="-127"/>
              </a:rPr>
              <a:t>찾기</a:t>
            </a:r>
            <a:endParaRPr lang="en-US" altLang="ko-KR" sz="1200" spc="-15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3491880" y="3297306"/>
            <a:ext cx="1260140" cy="2757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spc="-150" dirty="0" smtClean="0">
                <a:latin typeface="나눔고딕" pitchFamily="50" charset="-127"/>
                <a:ea typeface="나눔고딕" pitchFamily="50" charset="-127"/>
              </a:rPr>
              <a:t>일반 사용자 메인</a:t>
            </a:r>
            <a:endParaRPr lang="ko-KR" altLang="en-US" sz="12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3275856" y="4224322"/>
            <a:ext cx="900100" cy="2757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spc="-150" dirty="0" smtClean="0">
                <a:latin typeface="나눔고딕" pitchFamily="50" charset="-127"/>
                <a:ea typeface="나눔고딕" pitchFamily="50" charset="-127"/>
              </a:rPr>
              <a:t>메뉴 선택</a:t>
            </a:r>
            <a:endParaRPr lang="ko-KR" altLang="en-US" sz="12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4644008" y="4233410"/>
            <a:ext cx="1080120" cy="2757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spc="-150" dirty="0" smtClean="0">
                <a:latin typeface="나눔고딕" pitchFamily="50" charset="-127"/>
                <a:ea typeface="나눔고딕" pitchFamily="50" charset="-127"/>
              </a:rPr>
              <a:t>매</a:t>
            </a:r>
            <a:r>
              <a:rPr lang="ko-KR" altLang="en-US" sz="1200" spc="-150" dirty="0">
                <a:latin typeface="나눔고딕" pitchFamily="50" charset="-127"/>
                <a:ea typeface="나눔고딕" pitchFamily="50" charset="-127"/>
              </a:rPr>
              <a:t>장</a:t>
            </a:r>
            <a:r>
              <a:rPr lang="ko-KR" altLang="en-US" sz="1200" spc="-150" dirty="0" smtClean="0">
                <a:latin typeface="나눔고딕" pitchFamily="50" charset="-127"/>
                <a:ea typeface="나눔고딕" pitchFamily="50" charset="-127"/>
              </a:rPr>
              <a:t>정보 수정</a:t>
            </a:r>
            <a:endParaRPr lang="ko-KR" altLang="en-US" sz="12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3275856" y="5025498"/>
            <a:ext cx="900100" cy="2757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spc="-150" dirty="0" smtClean="0">
                <a:latin typeface="나눔고딕" pitchFamily="50" charset="-127"/>
                <a:ea typeface="나눔고딕" pitchFamily="50" charset="-127"/>
              </a:rPr>
              <a:t>메뉴  주문</a:t>
            </a:r>
            <a:endParaRPr lang="ko-KR" altLang="en-US" sz="12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5868144" y="4233410"/>
            <a:ext cx="900100" cy="2757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spc="-150" dirty="0" smtClean="0">
                <a:latin typeface="나눔고딕" pitchFamily="50" charset="-127"/>
                <a:ea typeface="나눔고딕" pitchFamily="50" charset="-127"/>
              </a:rPr>
              <a:t>메뉴 수정</a:t>
            </a:r>
            <a:endParaRPr lang="ko-KR" altLang="en-US" sz="12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6966320" y="4233410"/>
            <a:ext cx="1080120" cy="2757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spc="-150" dirty="0" smtClean="0">
                <a:latin typeface="나눔고딕" pitchFamily="50" charset="-127"/>
                <a:ea typeface="나눔고딕" pitchFamily="50" charset="-127"/>
              </a:rPr>
              <a:t>주문 내역 통계</a:t>
            </a:r>
            <a:endParaRPr lang="ko-KR" altLang="en-US" sz="1200" spc="-15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0" name="꺾인 연결선 49"/>
          <p:cNvCxnSpPr>
            <a:stCxn id="5" idx="2"/>
            <a:endCxn id="11" idx="0"/>
          </p:cNvCxnSpPr>
          <p:nvPr/>
        </p:nvCxnSpPr>
        <p:spPr bwMode="auto">
          <a:xfrm rot="5400000">
            <a:off x="2993648" y="1052592"/>
            <a:ext cx="429428" cy="2709328"/>
          </a:xfrm>
          <a:prstGeom prst="bentConnector3">
            <a:avLst>
              <a:gd name="adj1" fmla="val 50000"/>
            </a:avLst>
          </a:prstGeom>
          <a:ln w="3175" cmpd="sng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5" idx="2"/>
            <a:endCxn id="25" idx="0"/>
          </p:cNvCxnSpPr>
          <p:nvPr/>
        </p:nvCxnSpPr>
        <p:spPr bwMode="auto">
          <a:xfrm rot="16200000" flipH="1">
            <a:off x="5669229" y="1086339"/>
            <a:ext cx="429428" cy="2641834"/>
          </a:xfrm>
          <a:prstGeom prst="bentConnector3">
            <a:avLst>
              <a:gd name="adj1" fmla="val 50000"/>
            </a:avLst>
          </a:prstGeom>
          <a:ln w="3175" cmpd="sng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5" idx="2"/>
            <a:endCxn id="27" idx="0"/>
          </p:cNvCxnSpPr>
          <p:nvPr/>
        </p:nvCxnSpPr>
        <p:spPr bwMode="auto">
          <a:xfrm rot="5400000">
            <a:off x="3790106" y="2524386"/>
            <a:ext cx="1104764" cy="441076"/>
          </a:xfrm>
          <a:prstGeom prst="bentConnector3">
            <a:avLst>
              <a:gd name="adj1" fmla="val 50000"/>
            </a:avLst>
          </a:prstGeom>
          <a:ln w="3175" cmpd="sng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11" idx="2"/>
            <a:endCxn id="13" idx="0"/>
          </p:cNvCxnSpPr>
          <p:nvPr/>
        </p:nvCxnSpPr>
        <p:spPr bwMode="auto">
          <a:xfrm rot="5400000">
            <a:off x="1293845" y="2737453"/>
            <a:ext cx="399626" cy="720080"/>
          </a:xfrm>
          <a:prstGeom prst="bentConnector3">
            <a:avLst/>
          </a:prstGeom>
          <a:ln w="3175" cmpd="sng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11" idx="2"/>
            <a:endCxn id="22" idx="0"/>
          </p:cNvCxnSpPr>
          <p:nvPr/>
        </p:nvCxnSpPr>
        <p:spPr bwMode="auto">
          <a:xfrm rot="16200000" flipH="1">
            <a:off x="1995923" y="2755455"/>
            <a:ext cx="399626" cy="684076"/>
          </a:xfrm>
          <a:prstGeom prst="bentConnector3">
            <a:avLst/>
          </a:prstGeom>
          <a:ln w="3175" cmpd="sng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5" idx="2"/>
            <a:endCxn id="20" idx="0"/>
          </p:cNvCxnSpPr>
          <p:nvPr/>
        </p:nvCxnSpPr>
        <p:spPr bwMode="auto">
          <a:xfrm rot="16200000" flipH="1">
            <a:off x="4622698" y="2132869"/>
            <a:ext cx="1104764" cy="1224109"/>
          </a:xfrm>
          <a:prstGeom prst="bentConnector3">
            <a:avLst/>
          </a:prstGeom>
          <a:ln w="3175" cmpd="sng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27" idx="2"/>
            <a:endCxn id="24" idx="0"/>
          </p:cNvCxnSpPr>
          <p:nvPr/>
        </p:nvCxnSpPr>
        <p:spPr bwMode="auto">
          <a:xfrm rot="5400000">
            <a:off x="2923200" y="3025572"/>
            <a:ext cx="651306" cy="1746194"/>
          </a:xfrm>
          <a:prstGeom prst="bentConnector3">
            <a:avLst/>
          </a:prstGeom>
          <a:ln w="3175" cmpd="sng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27" idx="2"/>
            <a:endCxn id="29" idx="0"/>
          </p:cNvCxnSpPr>
          <p:nvPr/>
        </p:nvCxnSpPr>
        <p:spPr bwMode="auto">
          <a:xfrm rot="5400000">
            <a:off x="3598275" y="3700647"/>
            <a:ext cx="651306" cy="396044"/>
          </a:xfrm>
          <a:prstGeom prst="bentConnector3">
            <a:avLst/>
          </a:prstGeom>
          <a:ln w="3175" cmpd="sng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29" idx="2"/>
            <a:endCxn id="36" idx="0"/>
          </p:cNvCxnSpPr>
          <p:nvPr/>
        </p:nvCxnSpPr>
        <p:spPr bwMode="auto">
          <a:xfrm>
            <a:off x="3725906" y="4500032"/>
            <a:ext cx="0" cy="525466"/>
          </a:xfrm>
          <a:prstGeom prst="line">
            <a:avLst/>
          </a:prstGeom>
          <a:ln w="3175" cmpd="sng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20" idx="2"/>
            <a:endCxn id="34" idx="0"/>
          </p:cNvCxnSpPr>
          <p:nvPr/>
        </p:nvCxnSpPr>
        <p:spPr bwMode="auto">
          <a:xfrm rot="5400000">
            <a:off x="5155405" y="3601680"/>
            <a:ext cx="660394" cy="603067"/>
          </a:xfrm>
          <a:prstGeom prst="bentConnector3">
            <a:avLst/>
          </a:prstGeom>
          <a:ln w="3175" cmpd="sng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41" idx="0"/>
            <a:endCxn id="20" idx="2"/>
          </p:cNvCxnSpPr>
          <p:nvPr/>
        </p:nvCxnSpPr>
        <p:spPr bwMode="auto">
          <a:xfrm rot="16200000" flipV="1">
            <a:off x="5722468" y="3637683"/>
            <a:ext cx="660394" cy="531059"/>
          </a:xfrm>
          <a:prstGeom prst="bentConnector3">
            <a:avLst/>
          </a:prstGeom>
          <a:ln w="3175" cmpd="sng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8" idx="0"/>
            <a:endCxn id="20" idx="2"/>
          </p:cNvCxnSpPr>
          <p:nvPr/>
        </p:nvCxnSpPr>
        <p:spPr bwMode="auto">
          <a:xfrm rot="16200000" flipV="1">
            <a:off x="6316561" y="3043590"/>
            <a:ext cx="660394" cy="1719245"/>
          </a:xfrm>
          <a:prstGeom prst="bentConnector3">
            <a:avLst/>
          </a:prstGeom>
          <a:ln w="3175" cmpd="sng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12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4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782626" y="1916832"/>
            <a:ext cx="3149414" cy="1296144"/>
            <a:chOff x="5374721" y="1283550"/>
            <a:chExt cx="1116000" cy="468000"/>
          </a:xfrm>
        </p:grpSpPr>
        <p:sp>
          <p:nvSpPr>
            <p:cNvPr id="9" name="직사각형 8"/>
            <p:cNvSpPr/>
            <p:nvPr userDrawn="1"/>
          </p:nvSpPr>
          <p:spPr bwMode="auto">
            <a:xfrm>
              <a:off x="5374721" y="1283550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0" name="직선 연결선 9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직사각형 10"/>
          <p:cNvSpPr/>
          <p:nvPr/>
        </p:nvSpPr>
        <p:spPr bwMode="auto">
          <a:xfrm>
            <a:off x="2411760" y="3780573"/>
            <a:ext cx="1476000" cy="360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411760" y="4204154"/>
            <a:ext cx="1476000" cy="360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051720" y="3780573"/>
            <a:ext cx="360040" cy="360000"/>
            <a:chOff x="5374721" y="1283550"/>
            <a:chExt cx="1116000" cy="468000"/>
          </a:xfrm>
        </p:grpSpPr>
        <p:sp>
          <p:nvSpPr>
            <p:cNvPr id="14" name="직사각형 13"/>
            <p:cNvSpPr/>
            <p:nvPr userDrawn="1"/>
          </p:nvSpPr>
          <p:spPr bwMode="auto">
            <a:xfrm>
              <a:off x="5374721" y="1283550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5" name="직선 연결선 14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2051720" y="4204154"/>
            <a:ext cx="360040" cy="360000"/>
            <a:chOff x="5374721" y="1283550"/>
            <a:chExt cx="1116000" cy="468000"/>
          </a:xfrm>
        </p:grpSpPr>
        <p:sp>
          <p:nvSpPr>
            <p:cNvPr id="17" name="직사각형 16"/>
            <p:cNvSpPr/>
            <p:nvPr userDrawn="1"/>
          </p:nvSpPr>
          <p:spPr bwMode="auto">
            <a:xfrm>
              <a:off x="5374721" y="1283550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8" name="직선 연결선 17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직사각형 18"/>
          <p:cNvSpPr/>
          <p:nvPr/>
        </p:nvSpPr>
        <p:spPr bwMode="auto">
          <a:xfrm>
            <a:off x="2605291" y="4847952"/>
            <a:ext cx="670565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317227" y="4847952"/>
            <a:ext cx="288064" cy="288032"/>
            <a:chOff x="5374721" y="1283550"/>
            <a:chExt cx="1116000" cy="468000"/>
          </a:xfrm>
        </p:grpSpPr>
        <p:sp>
          <p:nvSpPr>
            <p:cNvPr id="21" name="직사각형 20"/>
            <p:cNvSpPr/>
            <p:nvPr userDrawn="1"/>
          </p:nvSpPr>
          <p:spPr bwMode="auto">
            <a:xfrm>
              <a:off x="5374721" y="1283550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22" name="직선 연결선 21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직사각형 22"/>
          <p:cNvSpPr/>
          <p:nvPr/>
        </p:nvSpPr>
        <p:spPr bwMode="auto">
          <a:xfrm>
            <a:off x="3757419" y="4847952"/>
            <a:ext cx="814581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3469355" y="4847952"/>
            <a:ext cx="288064" cy="288032"/>
            <a:chOff x="5374721" y="1283550"/>
            <a:chExt cx="1116000" cy="468000"/>
          </a:xfrm>
        </p:grpSpPr>
        <p:sp>
          <p:nvSpPr>
            <p:cNvPr id="25" name="직사각형 24"/>
            <p:cNvSpPr/>
            <p:nvPr userDrawn="1"/>
          </p:nvSpPr>
          <p:spPr bwMode="auto">
            <a:xfrm>
              <a:off x="5374721" y="1283550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26" name="직선 연결선 25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직사각형 27"/>
          <p:cNvSpPr/>
          <p:nvPr userDrawn="1"/>
        </p:nvSpPr>
        <p:spPr bwMode="auto">
          <a:xfrm>
            <a:off x="3984688" y="3780573"/>
            <a:ext cx="803335" cy="78358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92280" y="476672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로그인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91430" y="3987697"/>
            <a:ext cx="40107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Ⓑ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76105" y="4853468"/>
            <a:ext cx="328936" cy="27699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accent2"/>
                </a:solidFill>
                <a:latin typeface="나눔고딕" pitchFamily="50" charset="-127"/>
                <a:ea typeface="나눔고딕" pitchFamily="50" charset="-127"/>
              </a:rPr>
              <a:t>Ⓛ</a:t>
            </a:r>
            <a:endParaRPr lang="ko-KR" altLang="en-US" b="1" dirty="0">
              <a:solidFill>
                <a:schemeClr val="accent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000241" y="4853468"/>
            <a:ext cx="328936" cy="27699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accent2"/>
                </a:solidFill>
                <a:latin typeface="나눔고딕" pitchFamily="50" charset="-127"/>
                <a:ea typeface="나눔고딕" pitchFamily="50" charset="-127"/>
              </a:rPr>
              <a:t>Ⓛ</a:t>
            </a:r>
            <a:endParaRPr lang="ko-KR" altLang="en-US" b="1" dirty="0">
              <a:solidFill>
                <a:schemeClr val="accent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49224" y="3770765"/>
            <a:ext cx="40107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Ⓣ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949224" y="4199488"/>
            <a:ext cx="40107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Ⓣ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1037258" y="188640"/>
            <a:ext cx="4644000" cy="6480720"/>
          </a:xfrm>
          <a:prstGeom prst="rect">
            <a:avLst/>
          </a:prstGeom>
          <a:blipFill dpi="0" rotWithShape="1">
            <a:blip r:embed="rId3">
              <a:alphaModFix amt="41000"/>
            </a:blip>
            <a:srcRect/>
            <a:stretch>
              <a:fillRect/>
            </a:stretch>
          </a:blip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02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5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674386" y="1825777"/>
            <a:ext cx="1387202" cy="1387202"/>
            <a:chOff x="5359181" y="1277034"/>
            <a:chExt cx="1131540" cy="474516"/>
          </a:xfrm>
        </p:grpSpPr>
        <p:sp>
          <p:nvSpPr>
            <p:cNvPr id="6" name="직사각형 5"/>
            <p:cNvSpPr/>
            <p:nvPr userDrawn="1"/>
          </p:nvSpPr>
          <p:spPr bwMode="auto">
            <a:xfrm>
              <a:off x="5359181" y="1277034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7" name="직선 연결선 6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 bwMode="auto">
          <a:xfrm>
            <a:off x="2063512" y="3554296"/>
            <a:ext cx="2628000" cy="936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76976" y="3837630"/>
            <a:ext cx="40107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Ⓑ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063512" y="4581128"/>
            <a:ext cx="2628000" cy="936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76976" y="4864462"/>
            <a:ext cx="40107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Ⓑ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037258" y="188640"/>
            <a:ext cx="4644000" cy="6480720"/>
          </a:xfrm>
          <a:prstGeom prst="rect">
            <a:avLst/>
          </a:prstGeom>
          <a:blipFill dpi="0" rotWithShape="1">
            <a:blip r:embed="rId2">
              <a:alphaModFix amt="41000"/>
            </a:blip>
            <a:srcRect/>
            <a:stretch>
              <a:fillRect/>
            </a:stretch>
          </a:blip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388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 bwMode="auto">
          <a:xfrm>
            <a:off x="1037258" y="188640"/>
            <a:ext cx="4644000" cy="6480720"/>
          </a:xfrm>
          <a:prstGeom prst="rect">
            <a:avLst/>
          </a:prstGeom>
          <a:blipFill dpi="0" rotWithShape="1">
            <a:blip r:embed="rId2">
              <a:alphaModFix amt="41000"/>
            </a:blip>
            <a:srcRect/>
            <a:stretch>
              <a:fillRect/>
            </a:stretch>
          </a:blip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 bwMode="auto">
          <a:xfrm>
            <a:off x="1836614" y="1215802"/>
            <a:ext cx="1476000" cy="44681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388828" y="1215802"/>
            <a:ext cx="446868" cy="446818"/>
            <a:chOff x="5374721" y="1283550"/>
            <a:chExt cx="1116000" cy="468000"/>
          </a:xfrm>
        </p:grpSpPr>
        <p:sp>
          <p:nvSpPr>
            <p:cNvPr id="6" name="직사각형 5"/>
            <p:cNvSpPr/>
            <p:nvPr userDrawn="1"/>
          </p:nvSpPr>
          <p:spPr bwMode="auto">
            <a:xfrm>
              <a:off x="5374721" y="1283550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7" name="직선 연결선 6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 bwMode="auto">
          <a:xfrm>
            <a:off x="1388828" y="1815020"/>
            <a:ext cx="2535100" cy="24582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612262" y="2749178"/>
            <a:ext cx="962352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612262" y="3212976"/>
            <a:ext cx="962352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612262" y="3676774"/>
            <a:ext cx="962352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612262" y="4140572"/>
            <a:ext cx="962352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2656378" y="2751228"/>
            <a:ext cx="1290337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2656378" y="3215026"/>
            <a:ext cx="2110314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2656378" y="3678824"/>
            <a:ext cx="2110314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2656378" y="4142622"/>
            <a:ext cx="2110314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072883" y="2751228"/>
            <a:ext cx="693809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231745" y="2708512"/>
            <a:ext cx="376084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Ⓑ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2771800" y="5373216"/>
            <a:ext cx="1174916" cy="50405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171728" y="5440578"/>
            <a:ext cx="376084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Ⓑ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101010" y="2708512"/>
            <a:ext cx="40107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Ⓣ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35837" y="3877630"/>
            <a:ext cx="40107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Ⓣ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1612262" y="4597126"/>
            <a:ext cx="962352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2656378" y="4599176"/>
            <a:ext cx="2110314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2612714" y="3140968"/>
            <a:ext cx="2247318" cy="1842656"/>
          </a:xfrm>
          <a:prstGeom prst="roundRect">
            <a:avLst>
              <a:gd name="adj" fmla="val 5288"/>
            </a:avLst>
          </a:prstGeom>
          <a:noFill/>
          <a:ln w="9525"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248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 bwMode="auto">
          <a:xfrm>
            <a:off x="1037258" y="188640"/>
            <a:ext cx="4644000" cy="6480720"/>
          </a:xfrm>
          <a:prstGeom prst="rect">
            <a:avLst/>
          </a:prstGeom>
          <a:blipFill dpi="0" rotWithShape="1">
            <a:blip r:embed="rId2">
              <a:alphaModFix amt="41000"/>
            </a:blip>
            <a:srcRect/>
            <a:stretch>
              <a:fillRect/>
            </a:stretch>
          </a:blip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 bwMode="auto">
          <a:xfrm>
            <a:off x="1836614" y="1215802"/>
            <a:ext cx="1476000" cy="44681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388828" y="1215802"/>
            <a:ext cx="446868" cy="446818"/>
            <a:chOff x="5374721" y="1283550"/>
            <a:chExt cx="1116000" cy="468000"/>
          </a:xfrm>
        </p:grpSpPr>
        <p:sp>
          <p:nvSpPr>
            <p:cNvPr id="6" name="직사각형 5"/>
            <p:cNvSpPr/>
            <p:nvPr userDrawn="1"/>
          </p:nvSpPr>
          <p:spPr bwMode="auto">
            <a:xfrm>
              <a:off x="5374721" y="1283550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7" name="직선 연결선 6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 bwMode="auto">
          <a:xfrm>
            <a:off x="1388828" y="1815020"/>
            <a:ext cx="2535100" cy="24582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2771800" y="5868764"/>
            <a:ext cx="1174916" cy="50405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171728" y="5936126"/>
            <a:ext cx="376084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Ⓑ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612262" y="2461554"/>
            <a:ext cx="962352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612262" y="2868202"/>
            <a:ext cx="962352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612262" y="3268500"/>
            <a:ext cx="962352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612262" y="3668798"/>
            <a:ext cx="962352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2656377" y="2870252"/>
            <a:ext cx="2110313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2656377" y="3270550"/>
            <a:ext cx="2110313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2656377" y="3670848"/>
            <a:ext cx="2110313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1612263" y="4066514"/>
            <a:ext cx="962352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612263" y="4466812"/>
            <a:ext cx="962352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612263" y="4867110"/>
            <a:ext cx="962352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2656378" y="4068564"/>
            <a:ext cx="2110313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2656378" y="4468862"/>
            <a:ext cx="2110313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2656378" y="4869160"/>
            <a:ext cx="2110313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4072882" y="2461554"/>
            <a:ext cx="693809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231744" y="2422938"/>
            <a:ext cx="376084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Ⓑ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2653724" y="2463604"/>
            <a:ext cx="1290337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12078" y="2422938"/>
            <a:ext cx="40107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Ⓣ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510999" y="3808090"/>
            <a:ext cx="40107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Ⓣ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1612263" y="5264868"/>
            <a:ext cx="962352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2656378" y="5266918"/>
            <a:ext cx="2110313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510999" y="5226784"/>
            <a:ext cx="40107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Ⓒ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2611708" y="2800242"/>
            <a:ext cx="2248324" cy="2426542"/>
          </a:xfrm>
          <a:prstGeom prst="roundRect">
            <a:avLst>
              <a:gd name="adj" fmla="val 5288"/>
            </a:avLst>
          </a:prstGeom>
          <a:noFill/>
          <a:ln w="9525"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46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 bwMode="auto">
          <a:xfrm>
            <a:off x="1900294" y="2673154"/>
            <a:ext cx="1404156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612262" y="2673154"/>
            <a:ext cx="288032" cy="288000"/>
            <a:chOff x="5374721" y="1283550"/>
            <a:chExt cx="1116000" cy="468000"/>
          </a:xfrm>
        </p:grpSpPr>
        <p:sp>
          <p:nvSpPr>
            <p:cNvPr id="44" name="직사각형 43"/>
            <p:cNvSpPr/>
            <p:nvPr userDrawn="1"/>
          </p:nvSpPr>
          <p:spPr bwMode="auto">
            <a:xfrm>
              <a:off x="5374721" y="1283550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45" name="직선 연결선 44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1836614" y="1215802"/>
            <a:ext cx="1476000" cy="44681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388828" y="1215802"/>
            <a:ext cx="446868" cy="446818"/>
            <a:chOff x="5374721" y="1283550"/>
            <a:chExt cx="1116000" cy="468000"/>
          </a:xfrm>
        </p:grpSpPr>
        <p:sp>
          <p:nvSpPr>
            <p:cNvPr id="12" name="직사각형 11"/>
            <p:cNvSpPr/>
            <p:nvPr userDrawn="1"/>
          </p:nvSpPr>
          <p:spPr bwMode="auto">
            <a:xfrm>
              <a:off x="5374721" y="1283550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3" name="직선 연결선 12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직사각형 13"/>
          <p:cNvSpPr/>
          <p:nvPr/>
        </p:nvSpPr>
        <p:spPr bwMode="auto">
          <a:xfrm>
            <a:off x="1388828" y="1815020"/>
            <a:ext cx="3831244" cy="24582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612262" y="3077752"/>
            <a:ext cx="962352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612262" y="3478050"/>
            <a:ext cx="962352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2656378" y="3079802"/>
            <a:ext cx="1483574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2656378" y="3480100"/>
            <a:ext cx="1483574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4231744" y="3077752"/>
            <a:ext cx="916320" cy="68829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501862" y="3237235"/>
            <a:ext cx="376084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Ⓑ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197629" y="3028450"/>
            <a:ext cx="40107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Ⓣ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197629" y="3428748"/>
            <a:ext cx="40107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Ⓣ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1900294" y="4434814"/>
            <a:ext cx="1404156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612263" y="4835112"/>
            <a:ext cx="962352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612263" y="5235410"/>
            <a:ext cx="962352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2656379" y="4837162"/>
            <a:ext cx="1483574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2656379" y="5237460"/>
            <a:ext cx="1483574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197629" y="4788392"/>
            <a:ext cx="40107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Ⓣ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612262" y="4434814"/>
            <a:ext cx="288032" cy="288000"/>
            <a:chOff x="5374721" y="1283550"/>
            <a:chExt cx="1116000" cy="468000"/>
          </a:xfrm>
        </p:grpSpPr>
        <p:sp>
          <p:nvSpPr>
            <p:cNvPr id="36" name="직사각형 35"/>
            <p:cNvSpPr/>
            <p:nvPr userDrawn="1"/>
          </p:nvSpPr>
          <p:spPr bwMode="auto">
            <a:xfrm>
              <a:off x="5374721" y="1283550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37" name="직선 연결선 36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직사각형 45"/>
          <p:cNvSpPr/>
          <p:nvPr/>
        </p:nvSpPr>
        <p:spPr>
          <a:xfrm>
            <a:off x="3197629" y="5188158"/>
            <a:ext cx="40107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Ⓣ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4231744" y="4837162"/>
            <a:ext cx="916320" cy="68829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501862" y="4996645"/>
            <a:ext cx="376084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Ⓑ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1037258" y="188640"/>
            <a:ext cx="4644000" cy="6480720"/>
          </a:xfrm>
          <a:prstGeom prst="rect">
            <a:avLst/>
          </a:prstGeom>
          <a:blipFill dpi="0" rotWithShape="1">
            <a:blip r:embed="rId2">
              <a:alphaModFix amt="41000"/>
            </a:blip>
            <a:srcRect/>
            <a:stretch>
              <a:fillRect/>
            </a:stretch>
          </a:blip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931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9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80244" y="2060848"/>
            <a:ext cx="1067420" cy="1080120"/>
            <a:chOff x="5374721" y="1283550"/>
            <a:chExt cx="1116000" cy="468000"/>
          </a:xfrm>
        </p:grpSpPr>
        <p:sp>
          <p:nvSpPr>
            <p:cNvPr id="9" name="직사각형 8"/>
            <p:cNvSpPr/>
            <p:nvPr userDrawn="1"/>
          </p:nvSpPr>
          <p:spPr bwMode="auto">
            <a:xfrm>
              <a:off x="5374721" y="1283550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0" name="직선 연결선 9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직사각형 10"/>
          <p:cNvSpPr/>
          <p:nvPr/>
        </p:nvSpPr>
        <p:spPr bwMode="auto">
          <a:xfrm>
            <a:off x="1672630" y="2348904"/>
            <a:ext cx="1603226" cy="216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672630" y="2636936"/>
            <a:ext cx="1603226" cy="216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80244" y="3284984"/>
            <a:ext cx="5747940" cy="43204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5076056" y="3342965"/>
            <a:ext cx="1073770" cy="31608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3851920" y="3342965"/>
            <a:ext cx="1073770" cy="31608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611560" y="3393008"/>
            <a:ext cx="3096344" cy="216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93880" y="3316342"/>
            <a:ext cx="40107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Ⓑ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18016" y="3316342"/>
            <a:ext cx="40107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Ⓑ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80244" y="3789040"/>
            <a:ext cx="2795612" cy="201622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3432572" y="3789040"/>
            <a:ext cx="2795612" cy="201622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840784" y="3861048"/>
            <a:ext cx="1260000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52721" y="3861048"/>
            <a:ext cx="288064" cy="288032"/>
            <a:chOff x="5374721" y="1283550"/>
            <a:chExt cx="1116000" cy="468000"/>
          </a:xfrm>
        </p:grpSpPr>
        <p:sp>
          <p:nvSpPr>
            <p:cNvPr id="29" name="직사각형 28"/>
            <p:cNvSpPr/>
            <p:nvPr userDrawn="1"/>
          </p:nvSpPr>
          <p:spPr bwMode="auto">
            <a:xfrm>
              <a:off x="5374721" y="1283550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30" name="직선 연결선 29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 bwMode="auto">
          <a:xfrm>
            <a:off x="3799288" y="3863826"/>
            <a:ext cx="1260000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511225" y="3863826"/>
            <a:ext cx="288064" cy="288032"/>
            <a:chOff x="5374721" y="1283550"/>
            <a:chExt cx="1116000" cy="468000"/>
          </a:xfrm>
        </p:grpSpPr>
        <p:sp>
          <p:nvSpPr>
            <p:cNvPr id="33" name="직사각형 32"/>
            <p:cNvSpPr/>
            <p:nvPr userDrawn="1"/>
          </p:nvSpPr>
          <p:spPr bwMode="auto">
            <a:xfrm>
              <a:off x="5374721" y="1283550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34" name="직선 연결선 33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직사각형 24"/>
          <p:cNvSpPr/>
          <p:nvPr/>
        </p:nvSpPr>
        <p:spPr bwMode="auto">
          <a:xfrm>
            <a:off x="552720" y="4221088"/>
            <a:ext cx="2651127" cy="151216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3511225" y="4221088"/>
            <a:ext cx="2651127" cy="151216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83358" y="4792506"/>
            <a:ext cx="40107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Ⓛ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57150" y="4797152"/>
            <a:ext cx="40107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Ⓛ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179512" y="889670"/>
            <a:ext cx="6372000" cy="5076000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025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표지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단위 표지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화면 구조도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ln w="3175" cmpd="sng">
          <a:headEnd type="none" w="med" len="med"/>
          <a:tailEnd type="none" w="med" len="med"/>
        </a:ln>
      </a:spPr>
      <a:bodyPr/>
      <a:lstStyle/>
      <a:style>
        <a:lnRef idx="1">
          <a:schemeClr val="accent4"/>
        </a:lnRef>
        <a:fillRef idx="0">
          <a:schemeClr val="accent4"/>
        </a:fillRef>
        <a:effectRef idx="0">
          <a:schemeClr val="accent4"/>
        </a:effectRef>
        <a:fontRef idx="minor">
          <a:schemeClr val="tx1"/>
        </a:fontRef>
      </a: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화면설계_기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화면설계_사용자설정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R="0" indent="0" algn="ctr" fontAlgn="base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b="0" i="0" u="none" strike="noStrike" cap="none" normalizeH="0" baseline="0" smtClean="0">
            <a:ln>
              <a:noFill/>
            </a:ln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000" dirty="0">
            <a:latin typeface="나눔고딕" pitchFamily="50" charset="-127"/>
            <a:ea typeface="나눔고딕" pitchFamily="50" charset="-127"/>
          </a:defRPr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화면설계_사용자설정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R="0" indent="0" algn="ctr" fontAlgn="base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b="0" i="0" u="none" strike="noStrike" cap="none" normalizeH="0" baseline="0" smtClean="0">
            <a:ln>
              <a:noFill/>
            </a:ln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000" dirty="0">
            <a:latin typeface="나눔고딕" pitchFamily="50" charset="-127"/>
            <a:ea typeface="나눔고딕" pitchFamily="50" charset="-127"/>
          </a:defRPr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화면설계_사용자설정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  <a:alpha val="50000"/>
          </a:schemeClr>
        </a:solidFill>
        <a:ln w="9525">
          <a:solidFill>
            <a:schemeClr val="bg2"/>
          </a:solidFill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R="0" indent="0" algn="ctr" fontAlgn="base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b="0" i="0" u="none" strike="noStrike" cap="none" normalizeH="0" baseline="0" smtClean="0">
            <a:ln>
              <a:noFill/>
            </a:ln>
            <a:effectLst/>
            <a:latin typeface="굴림" pitchFamily="50" charset="-127"/>
            <a:ea typeface="굴림" pitchFamily="50" charset="-127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 bwMode="auto">
        <a:ln>
          <a:solidFill>
            <a:schemeClr val="bg2"/>
          </a:solidFill>
          <a:headEnd type="none" w="med" len="med"/>
          <a:tailEnd type="non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화면설계_사용자설정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  <a:alpha val="50000"/>
          </a:schemeClr>
        </a:solidFill>
        <a:ln w="9525">
          <a:solidFill>
            <a:schemeClr val="bg2"/>
          </a:solidFill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R="0" indent="0" algn="ctr" fontAlgn="base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b="0" i="0" u="none" strike="noStrike" cap="none" normalizeH="0" baseline="0" smtClean="0">
            <a:ln>
              <a:noFill/>
            </a:ln>
            <a:effectLst/>
            <a:latin typeface="굴림" pitchFamily="50" charset="-127"/>
            <a:ea typeface="굴림" pitchFamily="50" charset="-127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 bwMode="auto">
        <a:ln>
          <a:solidFill>
            <a:schemeClr val="bg2"/>
          </a:solidFill>
          <a:headEnd type="none" w="med" len="med"/>
          <a:tailEnd type="non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141</Words>
  <Application>Microsoft Office PowerPoint</Application>
  <PresentationFormat>화면 슬라이드 쇼(4:3)</PresentationFormat>
  <Paragraphs>103</Paragraphs>
  <Slides>16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8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1_표지</vt:lpstr>
      <vt:lpstr>2_단위 표지</vt:lpstr>
      <vt:lpstr>화면 구조도</vt:lpstr>
      <vt:lpstr>3_화면설계_기본</vt:lpstr>
      <vt:lpstr>4_화면설계_사용자설정</vt:lpstr>
      <vt:lpstr>6_화면설계_사용자설정</vt:lpstr>
      <vt:lpstr>5_화면설계_사용자설정</vt:lpstr>
      <vt:lpstr>7_화면설계_사용자설정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Hwang</dc:creator>
  <cp:lastModifiedBy>Hwang</cp:lastModifiedBy>
  <cp:revision>31</cp:revision>
  <dcterms:created xsi:type="dcterms:W3CDTF">2017-07-26T00:05:47Z</dcterms:created>
  <dcterms:modified xsi:type="dcterms:W3CDTF">2017-07-26T06:14:53Z</dcterms:modified>
</cp:coreProperties>
</file>