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5B"/>
    <a:srgbClr val="0689A5"/>
    <a:srgbClr val="4BB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B112-A0DE-4E16-AE91-4369610A8F86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5D41-DEE0-408F-8CED-DDC73F56B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1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6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3013364" cy="39687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제목입력칸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03454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5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7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3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7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9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CA4DF-3E56-4018-9915-F977FD53C8F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2F773-CD56-43EF-8434-3DB35A8AC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2147455" cy="16625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664036"/>
            <a:ext cx="12191999" cy="19396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8" b="363"/>
          <a:stretch/>
        </p:blipFill>
        <p:spPr>
          <a:xfrm>
            <a:off x="0" y="0"/>
            <a:ext cx="12192000" cy="7162799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3879273" y="-1"/>
            <a:ext cx="4502728" cy="716279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62798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Shape 160"/>
          <p:cNvSpPr txBox="1"/>
          <p:nvPr/>
        </p:nvSpPr>
        <p:spPr>
          <a:xfrm>
            <a:off x="2340928" y="2244058"/>
            <a:ext cx="7510133" cy="2369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solidFill>
                  <a:schemeClr val="bg1">
                    <a:lumMod val="9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</a:t>
            </a:r>
            <a:r>
              <a:rPr lang="en-US" sz="6000" b="1" dirty="0" err="1">
                <a:solidFill>
                  <a:schemeClr val="l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tudy</a:t>
            </a:r>
            <a:r>
              <a:rPr lang="en-US" sz="6000" b="1" dirty="0" err="1">
                <a:solidFill>
                  <a:schemeClr val="bg1">
                    <a:lumMod val="9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H</a:t>
            </a:r>
            <a:r>
              <a:rPr lang="en-US" sz="6000" b="1" dirty="0" err="1">
                <a:solidFill>
                  <a:schemeClr val="l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ub</a:t>
            </a:r>
            <a:endParaRPr lang="en-US" sz="6000" b="1" dirty="0">
              <a:solidFill>
                <a:schemeClr val="l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000" b="1" i="0" u="none" strike="noStrike" cap="none" dirty="0">
              <a:solidFill>
                <a:schemeClr val="lt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UI </a:t>
            </a:r>
            <a:r>
              <a:rPr lang="ko-KR" altLang="en-US" sz="3600">
                <a:solidFill>
                  <a:schemeClr val="lt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설계서</a:t>
            </a:r>
            <a:endParaRPr lang="en-US" sz="3600" dirty="0">
              <a:solidFill>
                <a:schemeClr val="lt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340928" y="5612666"/>
            <a:ext cx="7510134" cy="11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Team</a:t>
            </a:r>
            <a:r>
              <a:rPr lang="en-US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마지노선</a:t>
            </a:r>
            <a:endParaRPr 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황효혁</a:t>
            </a:r>
            <a:r>
              <a:rPr 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구미향</a:t>
            </a:r>
            <a:r>
              <a:rPr 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양동균</a:t>
            </a:r>
            <a:r>
              <a:rPr 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윤찬호</a:t>
            </a:r>
            <a:r>
              <a:rPr lang="en-US" sz="16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조남훈</a:t>
            </a:r>
            <a:endParaRPr 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96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2147455" cy="16625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64036"/>
            <a:ext cx="12191999" cy="19396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381" y="318655"/>
            <a:ext cx="331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전체 화면 구조도</a:t>
            </a:r>
            <a:endParaRPr lang="ko-KR" altLang="en-US" sz="280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68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</a:t>
            </a:r>
            <a:r>
              <a:rPr lang="ko-KR" altLang="en-US"/>
              <a:t>화면</a:t>
            </a:r>
            <a:r>
              <a:rPr lang="en-US" altLang="ko-KR"/>
              <a:t>(</a:t>
            </a:r>
            <a:r>
              <a:rPr lang="ko-KR" altLang="en-US"/>
              <a:t>로그인 전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1518224"/>
            <a:ext cx="8362840" cy="465282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439891" y="3228109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362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Facebook</a:t>
                      </a:r>
                      <a:r>
                        <a:rPr lang="ko-KR" altLang="en-US"/>
                        <a:t>을 통한 가입창으로 넘어감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이메일 입력필드</a:t>
                      </a:r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9088582" y="2202872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439891" y="3948545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88582" y="2937163"/>
            <a:ext cx="318654" cy="290946"/>
          </a:xfrm>
          <a:prstGeom prst="ellipse">
            <a:avLst/>
          </a:prstGeom>
          <a:solidFill>
            <a:srgbClr val="068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7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</a:t>
            </a:r>
            <a:r>
              <a:rPr lang="ko-KR" altLang="en-US"/>
              <a:t>화면</a:t>
            </a:r>
            <a:r>
              <a:rPr lang="en-US" altLang="ko-KR"/>
              <a:t>(</a:t>
            </a:r>
            <a:r>
              <a:rPr lang="ko-KR" altLang="en-US"/>
              <a:t>로그인 후 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1544281"/>
            <a:ext cx="8380334" cy="46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9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7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udyHub">
      <a:majorFont>
        <a:latin typeface="배달의민족 한나"/>
        <a:ea typeface="배달의민족 한나"/>
        <a:cs typeface=""/>
      </a:majorFont>
      <a:minorFont>
        <a:latin typeface="10X10"/>
        <a:ea typeface="10X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37</Words>
  <Application>Microsoft Office PowerPoint</Application>
  <PresentationFormat>와이드스크린</PresentationFormat>
  <Paragraphs>15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10X10</vt:lpstr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Main화면(로그인 전)</vt:lpstr>
      <vt:lpstr>Main화면(로그인 후 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23</cp:revision>
  <dcterms:created xsi:type="dcterms:W3CDTF">2017-09-14T14:05:04Z</dcterms:created>
  <dcterms:modified xsi:type="dcterms:W3CDTF">2017-09-14T23:12:28Z</dcterms:modified>
</cp:coreProperties>
</file>