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2BF2-CE0A-4F14-BF65-8414A0317756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E97C-E0DE-46AA-93B2-75B1998F83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k\Downloads\html5up-dimension (1)\images\tagNavig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638" y="1035050"/>
            <a:ext cx="6858000" cy="109728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995936" y="220486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Searched!!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10557792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Searched!!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mk</dc:creator>
  <cp:lastModifiedBy>mk</cp:lastModifiedBy>
  <cp:revision>1</cp:revision>
  <dcterms:created xsi:type="dcterms:W3CDTF">2017-03-07T03:08:47Z</dcterms:created>
  <dcterms:modified xsi:type="dcterms:W3CDTF">2017-03-07T03:12:32Z</dcterms:modified>
</cp:coreProperties>
</file>