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6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6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1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47A5-76E8-4BDC-8ADE-A96C604472FB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1196752"/>
            <a:ext cx="69127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844824"/>
            <a:ext cx="64807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튜토리얼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9991" y="2472009"/>
            <a:ext cx="3119363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04366" y="2472009"/>
            <a:ext cx="3119363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3868" y="4107904"/>
            <a:ext cx="3119363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2776" y="4107904"/>
            <a:ext cx="3119363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과학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93583" y="5681748"/>
            <a:ext cx="64807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오늘의 </a:t>
            </a:r>
            <a:r>
              <a:rPr lang="ko-KR" altLang="en-US" dirty="0" err="1" smtClean="0">
                <a:solidFill>
                  <a:schemeClr val="tx1"/>
                </a:solidFill>
              </a:rPr>
              <a:t>영단어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3583" y="6262026"/>
            <a:ext cx="64807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연락처 및 기타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04007" y="620688"/>
            <a:ext cx="7200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32240" y="620688"/>
            <a:ext cx="7200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8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7824" y="1340768"/>
            <a:ext cx="26642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nt\Desktop\개인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88" y="1844824"/>
            <a:ext cx="4016375" cy="19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t\Desktop\정보 확인 및 알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162" y="3745024"/>
            <a:ext cx="4556125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72000" y="6093296"/>
            <a:ext cx="1440160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45608" y="6093296"/>
            <a:ext cx="1440160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2015716" y="3803799"/>
            <a:ext cx="360040" cy="20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512" y="4115106"/>
            <a:ext cx="1656184" cy="1371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비밀번호 분실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 사항 및 업데이트 알림 수신 여부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7824" y="1484784"/>
            <a:ext cx="26642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int\Desktop\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40" y="2649578"/>
            <a:ext cx="4030663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70168" y="2038828"/>
            <a:ext cx="44996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Please Login if you are member of CWU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 실행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2737" y="1906690"/>
            <a:ext cx="4896544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80112" y="1700808"/>
            <a:ext cx="280831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97503" y="1859315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97503" y="2313943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</a:t>
            </a:r>
            <a:r>
              <a:rPr lang="ko-KR" altLang="en-US" sz="14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24945" y="1916832"/>
            <a:ext cx="115212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</a:t>
            </a:r>
            <a:r>
              <a:rPr lang="ko-KR" altLang="en-US" dirty="0"/>
              <a:t>지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851919" y="1906690"/>
            <a:ext cx="1497361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4014" y="1916832"/>
            <a:ext cx="1497361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4014" y="5733256"/>
            <a:ext cx="490526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 앞에 투명한 버튼을 생성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2977" y="5231334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3003" y="5733256"/>
            <a:ext cx="3381486" cy="92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Edge</a:t>
            </a:r>
            <a:r>
              <a:rPr lang="ko-KR" altLang="en-US" dirty="0" smtClean="0">
                <a:solidFill>
                  <a:schemeClr val="tx1"/>
                </a:solidFill>
              </a:rPr>
              <a:t>에서 필기 </a:t>
            </a:r>
            <a:r>
              <a:rPr lang="ko-KR" altLang="en-US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dirty="0" smtClean="0">
                <a:solidFill>
                  <a:schemeClr val="tx1"/>
                </a:solidFill>
              </a:rPr>
              <a:t> 동영상이 정지되므로 새 창을 열어 </a:t>
            </a:r>
            <a:r>
              <a:rPr lang="en-US" altLang="ko-KR" dirty="0" err="1" smtClean="0">
                <a:solidFill>
                  <a:schemeClr val="tx1"/>
                </a:solidFill>
              </a:rPr>
              <a:t>pdf</a:t>
            </a:r>
            <a:r>
              <a:rPr lang="ko-KR" altLang="en-US" dirty="0" smtClean="0">
                <a:solidFill>
                  <a:schemeClr val="tx1"/>
                </a:solidFill>
              </a:rPr>
              <a:t>가 출력되도록 </a:t>
            </a:r>
            <a:r>
              <a:rPr lang="ko-KR" altLang="en-US" dirty="0" err="1" smtClean="0">
                <a:solidFill>
                  <a:schemeClr val="tx1"/>
                </a:solidFill>
              </a:rPr>
              <a:t>해야함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pdg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15716" y="1340768"/>
            <a:ext cx="4788532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Edge </a:t>
            </a:r>
            <a:r>
              <a:rPr lang="ko-KR" altLang="en-US" dirty="0" smtClean="0">
                <a:solidFill>
                  <a:schemeClr val="tx1"/>
                </a:solidFill>
              </a:rPr>
              <a:t>필기 기능 활용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77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</dc:creator>
  <cp:lastModifiedBy>int</cp:lastModifiedBy>
  <cp:revision>8</cp:revision>
  <dcterms:created xsi:type="dcterms:W3CDTF">2018-07-18T05:58:34Z</dcterms:created>
  <dcterms:modified xsi:type="dcterms:W3CDTF">2018-07-19T04:46:28Z</dcterms:modified>
</cp:coreProperties>
</file>