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39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47A5-76E8-4BDC-8ADE-A96C604472F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4247-90C8-4CF6-BC66-6E75861AE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7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47A5-76E8-4BDC-8ADE-A96C604472F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4247-90C8-4CF6-BC66-6E75861AE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20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47A5-76E8-4BDC-8ADE-A96C604472F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4247-90C8-4CF6-BC66-6E75861AE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6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47A5-76E8-4BDC-8ADE-A96C604472F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4247-90C8-4CF6-BC66-6E75861AE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6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47A5-76E8-4BDC-8ADE-A96C604472F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4247-90C8-4CF6-BC66-6E75861AE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2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47A5-76E8-4BDC-8ADE-A96C604472F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4247-90C8-4CF6-BC66-6E75861AE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6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47A5-76E8-4BDC-8ADE-A96C604472F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4247-90C8-4CF6-BC66-6E75861AE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5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47A5-76E8-4BDC-8ADE-A96C604472F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4247-90C8-4CF6-BC66-6E75861AE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47A5-76E8-4BDC-8ADE-A96C604472F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4247-90C8-4CF6-BC66-6E75861AE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1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47A5-76E8-4BDC-8ADE-A96C604472F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4247-90C8-4CF6-BC66-6E75861AE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9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47A5-76E8-4BDC-8ADE-A96C604472F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4247-90C8-4CF6-BC66-6E75861AE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72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D47A5-76E8-4BDC-8ADE-A96C604472FB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84247-90C8-4CF6-BC66-6E75861AE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6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78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332656"/>
            <a:ext cx="309634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87824" y="1340768"/>
            <a:ext cx="26642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SIGN 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int\Desktop\개인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088" y="1844824"/>
            <a:ext cx="4016375" cy="195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nt\Desktop\정보 확인 및 알림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162" y="3745024"/>
            <a:ext cx="4556125" cy="211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572000" y="6093296"/>
            <a:ext cx="1440160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확</a:t>
            </a:r>
            <a:r>
              <a:rPr lang="ko-KR" altLang="en-US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845608" y="6093296"/>
            <a:ext cx="1440160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왼쪽 중괄호 15"/>
          <p:cNvSpPr/>
          <p:nvPr/>
        </p:nvSpPr>
        <p:spPr>
          <a:xfrm>
            <a:off x="2015716" y="3803799"/>
            <a:ext cx="360040" cy="2052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9512" y="4115106"/>
            <a:ext cx="1656184" cy="1371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비밀번호 분실 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 사항 및 업데이트 알림 수신 여부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332656"/>
            <a:ext cx="309634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87824" y="1484784"/>
            <a:ext cx="26642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int\Desktop\로그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40" y="2649578"/>
            <a:ext cx="4030663" cy="284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070168" y="2038828"/>
            <a:ext cx="449960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Please Login if you are member of CWU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9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332656"/>
            <a:ext cx="309634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영상 실행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2737" y="1906690"/>
            <a:ext cx="4896544" cy="3240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80112" y="1700808"/>
            <a:ext cx="2808312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496436" y="2204864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pdf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96436" y="1708718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06173" y="2708920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</a:t>
            </a:r>
            <a:r>
              <a:rPr lang="ko-KR" altLang="en-US" sz="14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324945" y="1916832"/>
            <a:ext cx="115212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</a:t>
            </a:r>
            <a:r>
              <a:rPr lang="ko-KR" altLang="en-US" dirty="0"/>
              <a:t>지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851919" y="1906690"/>
            <a:ext cx="1497361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앞으로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44014" y="1916832"/>
            <a:ext cx="1497361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뒤로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44014" y="5373216"/>
            <a:ext cx="490526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동영상 앞에 투명한 버튼을 생성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4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44</Words>
  <Application>Microsoft Office PowerPoint</Application>
  <PresentationFormat>화면 슬라이드 쇼(4:3)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int</dc:creator>
  <cp:lastModifiedBy>int</cp:lastModifiedBy>
  <cp:revision>6</cp:revision>
  <dcterms:created xsi:type="dcterms:W3CDTF">2018-07-18T05:58:34Z</dcterms:created>
  <dcterms:modified xsi:type="dcterms:W3CDTF">2018-07-18T07:47:58Z</dcterms:modified>
</cp:coreProperties>
</file>