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381"/>
    <p:restoredTop sz="9521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  <p:guide pos="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1</a:t>
            </a:r>
            <a:r>
              <a:rPr lang="ko-KR" altLang="en-US"/>
              <a:t>정규형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 릴레이션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911412" y="4297455"/>
            <a:ext cx="8370582" cy="634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모든 속성은 원자 값을 가져야 하는 특성이 있기 때문에 동명이인 있어서 이를 분해해야 제</a:t>
            </a:r>
            <a:r>
              <a:rPr lang="en-US" altLang="ko-KR"/>
              <a:t>1</a:t>
            </a:r>
            <a:r>
              <a:rPr lang="ko-KR" altLang="en-US"/>
              <a:t>정규형에 성립한다</a:t>
            </a:r>
            <a:r>
              <a:rPr lang="en-US" altLang="ko-KR"/>
              <a:t>.</a:t>
            </a:r>
            <a:endParaRPr lang="en-US" altLang="ko-KR"/>
          </a:p>
        </p:txBody>
      </p:sp>
      <p:graphicFrame>
        <p:nvGraphicFramePr>
          <p:cNvPr id="10" name=""/>
          <p:cNvGraphicFramePr/>
          <p:nvPr/>
        </p:nvGraphicFramePr>
        <p:xfrm>
          <a:off x="609601" y="2379821"/>
          <a:ext cx="10972798" cy="148336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828799"/>
                <a:gridCol w="1828799"/>
                <a:gridCol w="1828799"/>
                <a:gridCol w="1828799"/>
                <a:gridCol w="1828799"/>
                <a:gridCol w="18287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아이디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지역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적립금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jinwoo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1234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시흥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hwang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0428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용인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silver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jaehyun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오재현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0000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부천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gold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정규형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후기 릴레이션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의류 상품 릴레이션</a:t>
            </a:r>
            <a:endParaRPr lang="ko-KR" altLang="en-US"/>
          </a:p>
        </p:txBody>
      </p:sp>
      <p:graphicFrame>
        <p:nvGraphicFramePr>
          <p:cNvPr id="4" name=""/>
          <p:cNvGraphicFramePr/>
          <p:nvPr/>
        </p:nvGraphicFramePr>
        <p:xfrm>
          <a:off x="836705" y="2316480"/>
          <a:ext cx="9253405" cy="111252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850912"/>
                <a:gridCol w="1849755"/>
                <a:gridCol w="1850912"/>
                <a:gridCol w="1850912"/>
                <a:gridCol w="1850912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글번호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글제목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글내용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작성일자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포인트 적립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데님 바지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너무 좋아요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2022-05-22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하얀색 셔츠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너무 예뻐요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2022-05-26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36705" y="4581230"/>
          <a:ext cx="8128000" cy="111252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상품번호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금액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165412215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데님 바지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32000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51151023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하얀색 셔츠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836705" y="6126163"/>
            <a:ext cx="10365441" cy="3584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후기 릴레이션과 의류 상품 릴레이션은 다중값을 가지는 것이 없다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</a:t>
            </a:r>
            <a:r>
              <a:rPr lang="ko-KR" altLang="en-US"/>
              <a:t>정규형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5710460"/>
            <a:ext cx="10972798" cy="68307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회원</a:t>
            </a:r>
            <a:r>
              <a:rPr lang="en-US" altLang="ko-KR" sz="2000"/>
              <a:t>,</a:t>
            </a:r>
            <a:r>
              <a:rPr lang="ko-KR" altLang="en-US" sz="2000"/>
              <a:t> 후기</a:t>
            </a:r>
            <a:r>
              <a:rPr lang="en-US" altLang="ko-KR" sz="2000"/>
              <a:t>,</a:t>
            </a:r>
            <a:r>
              <a:rPr lang="ko-KR" altLang="en-US" sz="2000"/>
              <a:t> 의류 상품 릴레이션은 모두 제</a:t>
            </a:r>
            <a:r>
              <a:rPr lang="en-US" altLang="ko-KR" sz="2000"/>
              <a:t>1</a:t>
            </a:r>
            <a:r>
              <a:rPr lang="ko-KR" altLang="en-US" sz="2000"/>
              <a:t>정규형에 속하며</a:t>
            </a:r>
            <a:r>
              <a:rPr lang="en-US" altLang="ko-KR" sz="2000"/>
              <a:t>,</a:t>
            </a:r>
            <a:r>
              <a:rPr lang="ko-KR" altLang="en-US" sz="2000"/>
              <a:t> 기본키가 아닌 모든 속성이 기본키에 완전 함수 종속되면서  제</a:t>
            </a:r>
            <a:r>
              <a:rPr lang="en-US" altLang="ko-KR" sz="2000"/>
              <a:t>2</a:t>
            </a:r>
            <a:r>
              <a:rPr lang="ko-KR" altLang="en-US" sz="2000"/>
              <a:t>정규형에 속하므로 모든 릴레이션이 제</a:t>
            </a:r>
            <a:r>
              <a:rPr lang="en-US" altLang="ko-KR" sz="2000"/>
              <a:t>2</a:t>
            </a:r>
            <a:r>
              <a:rPr lang="ko-KR" altLang="en-US" sz="2000"/>
              <a:t>정규형에 속한다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graphicFrame>
        <p:nvGraphicFramePr>
          <p:cNvPr id="5" name=""/>
          <p:cNvGraphicFramePr/>
          <p:nvPr/>
        </p:nvGraphicFramePr>
        <p:xfrm>
          <a:off x="609603" y="1417638"/>
          <a:ext cx="10972794" cy="148336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828799"/>
                <a:gridCol w="1828799"/>
                <a:gridCol w="1828799"/>
                <a:gridCol w="1828799"/>
                <a:gridCol w="1828799"/>
                <a:gridCol w="18287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아이디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지역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적립금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jinwoo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1234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시흥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hwang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0428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용인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silver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jaehyun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오재현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0000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부천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gold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/>
          <p:nvPr/>
        </p:nvGraphicFramePr>
        <p:xfrm>
          <a:off x="609603" y="3168717"/>
          <a:ext cx="9253403" cy="111252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850912"/>
                <a:gridCol w="1849755"/>
                <a:gridCol w="1850912"/>
                <a:gridCol w="1850912"/>
                <a:gridCol w="1850912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글번호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글제목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글내용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작성일자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포인트 적립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데님 바지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너무 좋아요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2022-05-22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하얀색 셔츠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너무 예뻐요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2022-05-26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609603" y="4597940"/>
          <a:ext cx="8128000" cy="111252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상품번호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금액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165412215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데님 바지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32000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51151023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하얀색 셔츠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3</a:t>
            </a:r>
            <a:r>
              <a:rPr lang="ko-KR" altLang="en-US"/>
              <a:t>정규형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10972798" cy="148336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828799"/>
                <a:gridCol w="1828799"/>
                <a:gridCol w="1828799"/>
                <a:gridCol w="1828799"/>
                <a:gridCol w="1828799"/>
                <a:gridCol w="18287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아이디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지역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적립금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jinwoo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1234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시흥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hwang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0428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용인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silver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jaehyun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오재현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0000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부천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gold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6604745" y="3825874"/>
            <a:ext cx="4977652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적립금이 아이디에 이행적으로 함수 종속이 된다</a:t>
            </a:r>
            <a:r>
              <a:rPr lang="en-US" altLang="ko-KR"/>
              <a:t>.</a:t>
            </a:r>
            <a:endParaRPr lang="en-US" altLang="ko-KR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09601" y="4553604"/>
          <a:ext cx="7418294" cy="1480185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483658"/>
                <a:gridCol w="1483658"/>
                <a:gridCol w="1483658"/>
                <a:gridCol w="1483658"/>
                <a:gridCol w="1483658"/>
              </a:tblGrid>
              <a:tr h="1840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아이디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지역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등급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jinwoo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1234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시흥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vip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hwang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0428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용인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silver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jaehyun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오재현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0000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부천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gold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8814547" y="4497574"/>
          <a:ext cx="2767852" cy="1480185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383926"/>
                <a:gridCol w="1383926"/>
              </a:tblGrid>
              <a:tr h="240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적립금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silver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gold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5274235" y="3429000"/>
            <a:ext cx="1101912" cy="79374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보이스</a:t>
            </a:r>
            <a:r>
              <a:rPr lang="en-US" altLang="ko-KR"/>
              <a:t>/</a:t>
            </a:r>
            <a:r>
              <a:rPr lang="ko-KR" altLang="en-US"/>
              <a:t>코드 정규형</a:t>
            </a:r>
            <a:r>
              <a:rPr lang="en-US" altLang="ko-KR"/>
              <a:t>(BCNF)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</a:t>
            </a:r>
            <a:r>
              <a:rPr lang="en-US" altLang="ko-KR"/>
              <a:t>,</a:t>
            </a:r>
            <a:r>
              <a:rPr lang="ko-KR" altLang="en-US"/>
              <a:t> 후기</a:t>
            </a:r>
            <a:r>
              <a:rPr lang="en-US" altLang="ko-KR"/>
              <a:t>,</a:t>
            </a:r>
            <a:r>
              <a:rPr lang="ko-KR" altLang="en-US"/>
              <a:t> 의류 상품 릴레이션 모두 함수 종속 관계에서 모든 결정자가 후보키이므로 보이스</a:t>
            </a:r>
            <a:r>
              <a:rPr lang="en-US" altLang="ko-KR"/>
              <a:t>/</a:t>
            </a:r>
            <a:r>
              <a:rPr lang="ko-KR" altLang="en-US"/>
              <a:t>코드 정규형</a:t>
            </a:r>
            <a:r>
              <a:rPr lang="en-US" altLang="ko-KR"/>
              <a:t>(BCNF)</a:t>
            </a:r>
            <a:r>
              <a:rPr lang="ko-KR" altLang="en-US"/>
              <a:t>에 속한다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릴레이션이나 추가 할 내용들이 있으면 생각하며 수정하고 추가하겠습니다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282</ep:Words>
  <ep:PresentationFormat>화면 슬라이드 쇼(4:3)</ep:PresentationFormat>
  <ep:Paragraphs>14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제 1정규형</vt:lpstr>
      <vt:lpstr>제1정규형</vt:lpstr>
      <vt:lpstr>제 2정규형</vt:lpstr>
      <vt:lpstr>제 3정규형</vt:lpstr>
      <vt:lpstr>보이스/코드 정규형(BCNF)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2022-05-29T14:34:56.810</dcterms:created>
  <dc:creator>황진우</dc:creator>
  <cp:lastModifiedBy>황진우</cp:lastModifiedBy>
  <dcterms:modified xsi:type="dcterms:W3CDTF">2022-05-30T06:41:41.229</dcterms:modified>
  <cp:revision>10</cp:revision>
  <dc:title>제 1정규형</dc:title>
  <cp:version>0906.0100.01</cp:version>
</cp:coreProperties>
</file>