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3"/>
    <p:sldId id="262" r:id="rId4"/>
    <p:sldId id="268" r:id="rId5"/>
    <p:sldId id="261" r:id="rId6"/>
    <p:sldId id="269" r:id="rId7"/>
    <p:sldId id="270" r:id="rId8"/>
    <p:sldId id="25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2 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1325563"/>
          </a:xfrm>
        </p:spPr>
        <p:txBody>
          <a:bodyPr/>
          <a:p>
            <a:r>
              <a:rPr lang="en-US" altLang="ko-KR">
                <a:latin typeface="Meiryo UI" panose="020B0604030504040204" charset="-128"/>
                <a:ea typeface="Meiryo UI" panose="020B0604030504040204" charset="-128"/>
              </a:rPr>
              <a:t>1) Install JDK</a:t>
            </a:r>
            <a:endParaRPr lang="en-US" altLang="ko-KR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1170940"/>
            <a:ext cx="11062335" cy="608965"/>
          </a:xfrm>
        </p:spPr>
        <p:txBody>
          <a:bodyPr/>
          <a:p>
            <a:r>
              <a:rPr lang="ja-JP" altLang="en-US"/>
              <a:t>https://www.oracle.com/java/technologies/downloads/</a:t>
            </a:r>
            <a:endParaRPr lang="ja-JP" altLang="en-US"/>
          </a:p>
        </p:txBody>
      </p:sp>
      <p:pic>
        <p:nvPicPr>
          <p:cNvPr id="4" name="コンテンツプレースホルダ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7750" y="1692910"/>
            <a:ext cx="9319260" cy="498538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1256665" y="4104640"/>
            <a:ext cx="2147570" cy="460375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chemeClr val="accent1">
                <a:alpha val="7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>
                <a:latin typeface="Meiryo UI" panose="020B0604030504040204" charset="-128"/>
                <a:ea typeface="Meiryo UI" panose="020B0604030504040204" charset="-128"/>
              </a:rPr>
              <a:t>2) Install STS(SpringTools 4)</a:t>
            </a:r>
            <a:endParaRPr lang="en-US" altLang="ko-KR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ja-JP" altLang="en-US"/>
              <a:t>https://spring.io/tools</a:t>
            </a:r>
            <a:endParaRPr lang="ja-JP" altLang="en-US"/>
          </a:p>
        </p:txBody>
      </p:sp>
      <p:pic>
        <p:nvPicPr>
          <p:cNvPr id="6" name="コンテンツプレースホルダ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1705" y="2484755"/>
            <a:ext cx="6607175" cy="4069080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1958340" y="4341495"/>
            <a:ext cx="1699260" cy="2212340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chemeClr val="accent1">
                <a:alpha val="7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4) ImportProject</a:t>
            </a:r>
            <a:endParaRPr lang="en-US" altLang="ko-KR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4" name="コンテンツプレースホルダ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0275" y="1691005"/>
            <a:ext cx="9880600" cy="3667760"/>
          </a:xfrm>
          <a:prstGeom prst="rect">
            <a:avLst/>
          </a:prstGeom>
        </p:spPr>
      </p:pic>
      <p:sp>
        <p:nvSpPr>
          <p:cNvPr id="5" name="コンテンツプレースホルダ 4"/>
          <p:cNvSpPr>
            <a:spLocks noGrp="1"/>
          </p:cNvSpPr>
          <p:nvPr>
            <p:ph sz="half" idx="1"/>
          </p:nvPr>
        </p:nvSpPr>
        <p:spPr>
          <a:xfrm>
            <a:off x="838200" y="5558790"/>
            <a:ext cx="10389870" cy="604520"/>
          </a:xfrm>
        </p:spPr>
        <p:txBody>
          <a:bodyPr>
            <a:normAutofit/>
          </a:bodyPr>
          <a:p>
            <a:r>
              <a:rPr lang="en-US" altLang="ja-JP"/>
              <a:t>ワークスペース内にプロジェクトフォルダが正確に位置する必要</a:t>
            </a:r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4) ImportProject</a:t>
            </a:r>
            <a:endParaRPr lang="en-US" altLang="ko-KR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8" name="コンテンツプレースホルダ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2855" y="1530350"/>
            <a:ext cx="8869680" cy="5183505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>
            <a:off x="1252855" y="3215005"/>
            <a:ext cx="2327910" cy="213995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chemeClr val="accent1">
                <a:alpha val="7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コンテンツプレースホルダ 10"/>
          <p:cNvSpPr>
            <a:spLocks noGrp="1"/>
          </p:cNvSpPr>
          <p:nvPr>
            <p:ph sz="half" idx="1"/>
          </p:nvPr>
        </p:nvSpPr>
        <p:spPr>
          <a:xfrm>
            <a:off x="4902835" y="3429000"/>
            <a:ext cx="4678680" cy="1023620"/>
          </a:xfrm>
        </p:spPr>
        <p:txBody>
          <a:bodyPr>
            <a:normAutofit/>
          </a:bodyPr>
          <a:p>
            <a:r>
              <a:rPr lang="en-US" altLang="ja-JP"/>
              <a:t>Improt Project</a:t>
            </a:r>
            <a:br>
              <a:rPr lang="en-US" altLang="ja-JP"/>
            </a:br>
            <a:r>
              <a:rPr lang="en-US" altLang="ja-JP"/>
              <a:t>Gradle &gt; Exist Gradle Project</a:t>
            </a:r>
            <a:endParaRPr lang="en-US" altLang="ja-JP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4) ImportProject</a:t>
            </a:r>
            <a:endParaRPr lang="en-US" altLang="ko-KR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10" name="四角形 9"/>
          <p:cNvSpPr/>
          <p:nvPr/>
        </p:nvSpPr>
        <p:spPr>
          <a:xfrm>
            <a:off x="1252855" y="3215005"/>
            <a:ext cx="2327910" cy="213995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chemeClr val="accent1">
                <a:alpha val="7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コンテンツプレースホルダ 10"/>
          <p:cNvSpPr>
            <a:spLocks noGrp="1"/>
          </p:cNvSpPr>
          <p:nvPr>
            <p:ph sz="half" idx="1"/>
          </p:nvPr>
        </p:nvSpPr>
        <p:spPr>
          <a:xfrm>
            <a:off x="401955" y="5208270"/>
            <a:ext cx="4678680" cy="1023620"/>
          </a:xfrm>
        </p:spPr>
        <p:txBody>
          <a:bodyPr>
            <a:normAutofit/>
          </a:bodyPr>
          <a:p>
            <a:r>
              <a:rPr lang="en-US" altLang="ja-JP"/>
              <a:t>Improt Project</a:t>
            </a:r>
            <a:br>
              <a:rPr lang="en-US" altLang="ja-JP"/>
            </a:br>
            <a:r>
              <a:rPr lang="en-US" altLang="ja-JP"/>
              <a:t>Gradle &gt; Exist Gradle Project</a:t>
            </a:r>
            <a:endParaRPr lang="en-US" altLang="ja-JP"/>
          </a:p>
        </p:txBody>
      </p:sp>
      <p:pic>
        <p:nvPicPr>
          <p:cNvPr id="4" name="コンテンツプレースホルダ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" y="1704975"/>
            <a:ext cx="5181600" cy="3234055"/>
          </a:xfrm>
          <a:prstGeom prst="rect">
            <a:avLst/>
          </a:prstGeom>
        </p:spPr>
      </p:pic>
      <p:pic>
        <p:nvPicPr>
          <p:cNvPr id="5" name="図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1704975"/>
            <a:ext cx="6279515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 How to Run Project</a:t>
            </a:r>
            <a:endParaRPr lang="en-US" altLang="ko-KR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7" name="コンテンツプレースホルダ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080" y="1510665"/>
            <a:ext cx="7192645" cy="5172075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/>
        </p:nvSpPr>
        <p:spPr>
          <a:xfrm>
            <a:off x="7451725" y="1621155"/>
            <a:ext cx="4248150" cy="106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localhost:9150</a:t>
            </a:r>
            <a:endParaRPr lang="en-US" altLang="ko-KR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627380" y="1946910"/>
            <a:ext cx="2496185" cy="31369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" name="四角形 12"/>
          <p:cNvSpPr/>
          <p:nvPr/>
        </p:nvSpPr>
        <p:spPr>
          <a:xfrm>
            <a:off x="711835" y="5356860"/>
            <a:ext cx="4163695" cy="27178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4" name="タイトル 1"/>
          <p:cNvSpPr>
            <a:spLocks noGrp="1"/>
          </p:cNvSpPr>
          <p:nvPr/>
        </p:nvSpPr>
        <p:spPr>
          <a:xfrm>
            <a:off x="7682865" y="4390390"/>
            <a:ext cx="4248150" cy="194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localhost:9150/h2-manage</a:t>
            </a:r>
            <a:b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</a:br>
            <a:b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</a:br>
            <a: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ID : sa</a:t>
            </a:r>
            <a:endParaRPr lang="en-US" altLang="ko-KR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  <a:p>
            <a: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charset="-128"/>
                <a:ea typeface="Meiryo UI" panose="020B0604030504040204" charset="-128"/>
              </a:rPr>
              <a:t>PW : admin</a:t>
            </a:r>
            <a:endParaRPr lang="en-US" altLang="ko-KR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charset="-128"/>
              <a:ea typeface="Meiryo UI" panose="020B060403050404020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00480" y="649605"/>
            <a:ext cx="9591040" cy="555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Presentation</Application>
  <PresentationFormat>宽屏</PresentationFormat>
  <Paragraphs>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ＭＳ Ｐゴシック</vt:lpstr>
      <vt:lpstr>Wingdings</vt:lpstr>
      <vt:lpstr>Meiryo UI</vt:lpstr>
      <vt:lpstr>Calibri</vt:lpstr>
      <vt:lpstr>Microsoft YaHei</vt:lpstr>
      <vt:lpstr>ＭＳ Ｐゴシック</vt:lpstr>
      <vt:lpstr>Arial Unicode MS</vt:lpstr>
      <vt:lpstr>Office テーマ</vt:lpstr>
      <vt:lpstr>1) Install JDK</vt:lpstr>
      <vt:lpstr>2) Install STS(SpringTools 4)</vt:lpstr>
      <vt:lpstr>4) ImportProject</vt:lpstr>
      <vt:lpstr>4) ImportProject</vt:lpstr>
      <vt:lpstr>4) ImportProject</vt:lpstr>
      <vt:lpstr> How to Run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crist</dc:creator>
  <cp:lastModifiedBy>crist</cp:lastModifiedBy>
  <cp:revision>11</cp:revision>
  <dcterms:created xsi:type="dcterms:W3CDTF">2023-10-04T10:00:00Z</dcterms:created>
  <dcterms:modified xsi:type="dcterms:W3CDTF">2023-10-07T08:35:18Z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