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61" r:id="rId6"/>
    <p:sldId id="263" r:id="rId7"/>
    <p:sldId id="264" r:id="rId8"/>
    <p:sldId id="265" r:id="rId9"/>
    <p:sldId id="266" r:id="rId10"/>
    <p:sldId id="269" r:id="rId11"/>
    <p:sldId id="270" r:id="rId1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4613" y="2481326"/>
            <a:ext cx="16258772" cy="397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8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9312" y="1028739"/>
            <a:ext cx="471415" cy="4725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539" y="1082447"/>
            <a:ext cx="217106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RAON</a:t>
            </a:r>
            <a:endParaRPr lang="en-US"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66260" y="0"/>
            <a:ext cx="12621895" cy="10287000"/>
            <a:chOff x="5666260" y="0"/>
            <a:chExt cx="12621895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66260" y="0"/>
              <a:ext cx="12621738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6110" y="8811101"/>
              <a:ext cx="2724149" cy="542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3157" y="379850"/>
              <a:ext cx="7700434" cy="872131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816463" y="9101114"/>
            <a:ext cx="1743075" cy="876300"/>
            <a:chOff x="1027313" y="8206399"/>
            <a:chExt cx="1743075" cy="8763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313" y="8206399"/>
              <a:ext cx="1743074" cy="8762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6141" y="8412396"/>
              <a:ext cx="938530" cy="438784"/>
            </a:xfrm>
            <a:custGeom>
              <a:avLst/>
              <a:gdLst/>
              <a:ahLst/>
              <a:cxnLst/>
              <a:rect l="l" t="t" r="r" b="b"/>
              <a:pathLst>
                <a:path w="938530" h="438784">
                  <a:moveTo>
                    <a:pt x="718803" y="438601"/>
                  </a:moveTo>
                  <a:lnTo>
                    <a:pt x="685994" y="412043"/>
                  </a:lnTo>
                  <a:lnTo>
                    <a:pt x="685377" y="405591"/>
                  </a:lnTo>
                  <a:lnTo>
                    <a:pt x="685935" y="399138"/>
                  </a:lnTo>
                  <a:lnTo>
                    <a:pt x="687664" y="392958"/>
                  </a:lnTo>
                  <a:lnTo>
                    <a:pt x="690640" y="387168"/>
                  </a:lnTo>
                  <a:lnTo>
                    <a:pt x="694942" y="381885"/>
                  </a:lnTo>
                  <a:lnTo>
                    <a:pt x="824282" y="252545"/>
                  </a:lnTo>
                  <a:lnTo>
                    <a:pt x="33270" y="252545"/>
                  </a:lnTo>
                  <a:lnTo>
                    <a:pt x="20352" y="249920"/>
                  </a:lnTo>
                  <a:lnTo>
                    <a:pt x="9773" y="242772"/>
                  </a:lnTo>
                  <a:lnTo>
                    <a:pt x="2625" y="232193"/>
                  </a:lnTo>
                  <a:lnTo>
                    <a:pt x="0" y="219274"/>
                  </a:lnTo>
                  <a:lnTo>
                    <a:pt x="2625" y="206356"/>
                  </a:lnTo>
                  <a:lnTo>
                    <a:pt x="9773" y="195777"/>
                  </a:lnTo>
                  <a:lnTo>
                    <a:pt x="20352" y="188629"/>
                  </a:lnTo>
                  <a:lnTo>
                    <a:pt x="33270" y="186004"/>
                  </a:lnTo>
                  <a:lnTo>
                    <a:pt x="824698" y="186004"/>
                  </a:lnTo>
                  <a:lnTo>
                    <a:pt x="695358" y="56664"/>
                  </a:lnTo>
                  <a:lnTo>
                    <a:pt x="688106" y="45695"/>
                  </a:lnTo>
                  <a:lnTo>
                    <a:pt x="685689" y="33166"/>
                  </a:lnTo>
                  <a:lnTo>
                    <a:pt x="688106" y="20638"/>
                  </a:lnTo>
                  <a:lnTo>
                    <a:pt x="695358" y="9669"/>
                  </a:lnTo>
                  <a:lnTo>
                    <a:pt x="706327" y="2417"/>
                  </a:lnTo>
                  <a:lnTo>
                    <a:pt x="718855" y="0"/>
                  </a:lnTo>
                  <a:lnTo>
                    <a:pt x="731384" y="2417"/>
                  </a:lnTo>
                  <a:lnTo>
                    <a:pt x="742353" y="9669"/>
                  </a:lnTo>
                  <a:lnTo>
                    <a:pt x="928253" y="195985"/>
                  </a:lnTo>
                  <a:lnTo>
                    <a:pt x="935505" y="206954"/>
                  </a:lnTo>
                  <a:lnTo>
                    <a:pt x="937922" y="219482"/>
                  </a:lnTo>
                  <a:lnTo>
                    <a:pt x="935505" y="232011"/>
                  </a:lnTo>
                  <a:lnTo>
                    <a:pt x="928253" y="242980"/>
                  </a:lnTo>
                  <a:lnTo>
                    <a:pt x="742353" y="428880"/>
                  </a:lnTo>
                  <a:lnTo>
                    <a:pt x="731377" y="436139"/>
                  </a:lnTo>
                  <a:lnTo>
                    <a:pt x="718803" y="4386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74700" y="3092450"/>
            <a:ext cx="15041880" cy="4102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15520"/>
              </a:lnSpc>
              <a:spcBef>
                <a:spcPts val="480"/>
              </a:spcBef>
            </a:pPr>
            <a:r>
              <a:rPr lang="en-US" sz="10000" spc="-5" dirty="0">
                <a:solidFill>
                  <a:srgbClr val="FFFFFF"/>
                </a:solidFill>
                <a:latin typeface="Arial Black" panose="020B0A04020102020204" charset="0"/>
                <a:ea typeface="GungsuhChe" panose="02030609000101010101" charset="-127"/>
                <a:cs typeface="Arial Black" panose="020B0A04020102020204" charset="0"/>
              </a:rPr>
              <a:t>RAONManager</a:t>
            </a:r>
            <a:endParaRPr lang="en-US" sz="13000" spc="-5" dirty="0">
              <a:solidFill>
                <a:srgbClr val="FFFFFF"/>
              </a:solidFill>
              <a:latin typeface="Arial Black" panose="020B0A04020102020204" charset="0"/>
              <a:ea typeface="GungsuhChe" panose="02030609000101010101" charset="-127"/>
              <a:cs typeface="Arial Black" panose="020B0A04020102020204" charset="0"/>
            </a:endParaRPr>
          </a:p>
          <a:p>
            <a:pPr marL="12700" marR="5080">
              <a:lnSpc>
                <a:spcPts val="15520"/>
              </a:lnSpc>
              <a:spcBef>
                <a:spcPts val="480"/>
              </a:spcBef>
            </a:pPr>
            <a:r>
              <a:rPr lang="en-US" sz="7200">
                <a:solidFill>
                  <a:schemeClr val="bg1"/>
                </a:solidFill>
                <a:latin typeface="Arial Black" panose="020B0A04020102020204" charset="0"/>
                <a:ea typeface="GungsuhChe" panose="02030609000101010101" charset="-127"/>
                <a:cs typeface="Arial Black" panose="020B0A04020102020204" charset="0"/>
              </a:rPr>
              <a:t>Ver1.0</a:t>
            </a:r>
            <a:endParaRPr lang="en-US" sz="7200">
              <a:solidFill>
                <a:schemeClr val="bg1"/>
              </a:solidFill>
              <a:latin typeface="Arial Black" panose="020B0A04020102020204" charset="0"/>
              <a:ea typeface="GungsuhChe" panose="02030609000101010101" charset="-127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 5"/>
          <p:cNvSpPr/>
          <p:nvPr/>
        </p:nvSpPr>
        <p:spPr>
          <a:xfrm>
            <a:off x="6581140" y="3673475"/>
            <a:ext cx="5125720" cy="2940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7200">
                <a:solidFill>
                  <a:srgbClr val="0070C0"/>
                </a:solidFill>
              </a:rPr>
              <a:t>MAIN</a:t>
            </a:r>
            <a:endParaRPr lang="en-US" altLang="ja-JP" sz="7200">
              <a:solidFill>
                <a:srgbClr val="0070C0"/>
              </a:solidFill>
            </a:endParaRPr>
          </a:p>
        </p:txBody>
      </p:sp>
      <p:sp>
        <p:nvSpPr>
          <p:cNvPr id="7" name="四角形 6"/>
          <p:cNvSpPr/>
          <p:nvPr/>
        </p:nvSpPr>
        <p:spPr>
          <a:xfrm>
            <a:off x="9931400" y="7593965"/>
            <a:ext cx="1775460" cy="1002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3200">
                <a:solidFill>
                  <a:srgbClr val="0070C0"/>
                </a:solidFill>
              </a:rPr>
              <a:t>SIGN IN</a:t>
            </a:r>
            <a:endParaRPr lang="en-US" altLang="ja-JP" sz="3200">
              <a:solidFill>
                <a:srgbClr val="0070C0"/>
              </a:solidFill>
            </a:endParaRPr>
          </a:p>
        </p:txBody>
      </p:sp>
      <p:sp>
        <p:nvSpPr>
          <p:cNvPr id="8" name="四角形 7"/>
          <p:cNvSpPr/>
          <p:nvPr/>
        </p:nvSpPr>
        <p:spPr>
          <a:xfrm>
            <a:off x="8033385" y="1830705"/>
            <a:ext cx="2221230" cy="1042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3200">
                <a:solidFill>
                  <a:srgbClr val="0070C0"/>
                </a:solidFill>
              </a:rPr>
              <a:t>LOG IN</a:t>
            </a:r>
            <a:endParaRPr lang="en-US" altLang="ja-JP" sz="3200">
              <a:solidFill>
                <a:srgbClr val="0070C0"/>
              </a:solidFill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8033385" y="521970"/>
            <a:ext cx="2221230" cy="1102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3200">
                <a:solidFill>
                  <a:srgbClr val="0070C0"/>
                </a:solidFill>
              </a:rPr>
              <a:t>PW RESET</a:t>
            </a:r>
            <a:endParaRPr lang="en-US" altLang="ja-JP" sz="3200">
              <a:solidFill>
                <a:srgbClr val="0070C0"/>
              </a:solidFill>
            </a:endParaRPr>
          </a:p>
        </p:txBody>
      </p:sp>
      <p:sp>
        <p:nvSpPr>
          <p:cNvPr id="22" name="四角形 21"/>
          <p:cNvSpPr/>
          <p:nvPr/>
        </p:nvSpPr>
        <p:spPr>
          <a:xfrm>
            <a:off x="12827000" y="2439035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</a:rPr>
              <a:t>EMPLOYEE ENROLL</a:t>
            </a:r>
            <a:endParaRPr lang="en-US" altLang="ja-JP" sz="2400">
              <a:solidFill>
                <a:srgbClr val="0070C0"/>
              </a:solidFill>
            </a:endParaRPr>
          </a:p>
        </p:txBody>
      </p:sp>
      <p:sp>
        <p:nvSpPr>
          <p:cNvPr id="23" name="四角形 22"/>
          <p:cNvSpPr/>
          <p:nvPr/>
        </p:nvSpPr>
        <p:spPr>
          <a:xfrm>
            <a:off x="12827000" y="3823335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</a:rPr>
              <a:t>EMPLOYEE</a:t>
            </a:r>
            <a:endParaRPr lang="en-US" altLang="ja-JP" sz="2400">
              <a:solidFill>
                <a:srgbClr val="0070C0"/>
              </a:solidFill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</a:rPr>
              <a:t>LIST</a:t>
            </a:r>
            <a:endParaRPr lang="en-US" altLang="ja-JP" sz="2400">
              <a:solidFill>
                <a:srgbClr val="0070C0"/>
              </a:solidFill>
            </a:endParaRPr>
          </a:p>
        </p:txBody>
      </p:sp>
      <p:sp>
        <p:nvSpPr>
          <p:cNvPr id="26" name="四角形 25"/>
          <p:cNvSpPr/>
          <p:nvPr/>
        </p:nvSpPr>
        <p:spPr>
          <a:xfrm>
            <a:off x="12827000" y="5801360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ATTENDANCE</a:t>
            </a:r>
            <a:endParaRPr lang="en-US" altLang="ja-JP" sz="2400">
              <a:sym typeface="+mn-ea"/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</a:rPr>
              <a:t>WRIITE</a:t>
            </a:r>
            <a:endParaRPr lang="en-US" altLang="ja-JP" sz="2400">
              <a:solidFill>
                <a:srgbClr val="0070C0"/>
              </a:solidFill>
            </a:endParaRPr>
          </a:p>
        </p:txBody>
      </p:sp>
      <p:sp>
        <p:nvSpPr>
          <p:cNvPr id="27" name="四角形 26"/>
          <p:cNvSpPr/>
          <p:nvPr/>
        </p:nvSpPr>
        <p:spPr>
          <a:xfrm>
            <a:off x="12827000" y="7185660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ATTENDANCE</a:t>
            </a:r>
            <a:endParaRPr lang="en-US" altLang="ja-JP" sz="2400">
              <a:solidFill>
                <a:srgbClr val="0070C0"/>
              </a:solidFill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</a:rPr>
              <a:t>LIST</a:t>
            </a:r>
            <a:endParaRPr lang="en-US" altLang="ja-JP" sz="2400">
              <a:solidFill>
                <a:srgbClr val="0070C0"/>
              </a:solidFill>
            </a:endParaRPr>
          </a:p>
        </p:txBody>
      </p:sp>
      <p:sp>
        <p:nvSpPr>
          <p:cNvPr id="28" name="四角形 27"/>
          <p:cNvSpPr/>
          <p:nvPr/>
        </p:nvSpPr>
        <p:spPr>
          <a:xfrm>
            <a:off x="3421380" y="2439035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CUSTOMER</a:t>
            </a:r>
            <a:endParaRPr lang="en-US" altLang="ja-JP" sz="2400">
              <a:solidFill>
                <a:srgbClr val="0070C0"/>
              </a:solidFill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ENROLL</a:t>
            </a:r>
            <a:endParaRPr lang="en-US" altLang="ja-JP" sz="2400">
              <a:solidFill>
                <a:srgbClr val="0070C0"/>
              </a:solidFill>
              <a:sym typeface="+mn-ea"/>
            </a:endParaRPr>
          </a:p>
        </p:txBody>
      </p:sp>
      <p:sp>
        <p:nvSpPr>
          <p:cNvPr id="29" name="四角形 28"/>
          <p:cNvSpPr/>
          <p:nvPr/>
        </p:nvSpPr>
        <p:spPr>
          <a:xfrm>
            <a:off x="3421380" y="3823335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CUSTOMER</a:t>
            </a:r>
            <a:endParaRPr lang="en-US" altLang="ja-JP" sz="2400">
              <a:solidFill>
                <a:srgbClr val="0070C0"/>
              </a:solidFill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LIST</a:t>
            </a:r>
            <a:endParaRPr lang="en-US" altLang="ja-JP" sz="2400">
              <a:solidFill>
                <a:srgbClr val="0070C0"/>
              </a:solidFill>
              <a:sym typeface="+mn-ea"/>
            </a:endParaRPr>
          </a:p>
        </p:txBody>
      </p:sp>
      <p:sp>
        <p:nvSpPr>
          <p:cNvPr id="30" name="四角形 29"/>
          <p:cNvSpPr/>
          <p:nvPr/>
        </p:nvSpPr>
        <p:spPr>
          <a:xfrm>
            <a:off x="3421380" y="5801360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INVOICE</a:t>
            </a:r>
            <a:endParaRPr lang="en-US" altLang="ja-JP" sz="2400">
              <a:sym typeface="+mn-ea"/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WRITE</a:t>
            </a:r>
            <a:endParaRPr lang="en-US" altLang="ja-JP" sz="2400">
              <a:solidFill>
                <a:srgbClr val="0070C0"/>
              </a:solidFill>
              <a:sym typeface="+mn-ea"/>
            </a:endParaRPr>
          </a:p>
        </p:txBody>
      </p:sp>
      <p:sp>
        <p:nvSpPr>
          <p:cNvPr id="31" name="四角形 30"/>
          <p:cNvSpPr/>
          <p:nvPr/>
        </p:nvSpPr>
        <p:spPr>
          <a:xfrm>
            <a:off x="3421380" y="7185660"/>
            <a:ext cx="2395855" cy="1267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400">
                <a:solidFill>
                  <a:srgbClr val="0070C0"/>
                </a:solidFill>
                <a:sym typeface="+mn-ea"/>
              </a:rPr>
              <a:t>INVOICE</a:t>
            </a:r>
            <a:endParaRPr lang="en-US" altLang="ja-JP" sz="2400">
              <a:solidFill>
                <a:srgbClr val="0070C0"/>
              </a:solidFill>
            </a:endParaRPr>
          </a:p>
          <a:p>
            <a:pPr algn="ctr"/>
            <a:r>
              <a:rPr lang="en-US" altLang="ja-JP" sz="2400">
                <a:solidFill>
                  <a:srgbClr val="0070C0"/>
                </a:solidFill>
              </a:rPr>
              <a:t>LIST</a:t>
            </a:r>
            <a:endParaRPr lang="en-US" altLang="ja-JP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973475" y="9410700"/>
            <a:ext cx="1009650" cy="504825"/>
            <a:chOff x="16973475" y="9410700"/>
            <a:chExt cx="1009650" cy="504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73475" y="9410700"/>
              <a:ext cx="1009649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05991" y="9530756"/>
              <a:ext cx="546735" cy="255904"/>
            </a:xfrm>
            <a:custGeom>
              <a:avLst/>
              <a:gdLst/>
              <a:ahLst/>
              <a:cxnLst/>
              <a:rect l="l" t="t" r="r" b="b"/>
              <a:pathLst>
                <a:path w="546734" h="255904">
                  <a:moveTo>
                    <a:pt x="418781" y="255533"/>
                  </a:moveTo>
                  <a:lnTo>
                    <a:pt x="411410" y="254196"/>
                  </a:lnTo>
                  <a:lnTo>
                    <a:pt x="404879" y="250111"/>
                  </a:lnTo>
                  <a:lnTo>
                    <a:pt x="401245" y="246235"/>
                  </a:lnTo>
                  <a:lnTo>
                    <a:pt x="399306" y="241389"/>
                  </a:lnTo>
                  <a:lnTo>
                    <a:pt x="399306" y="231212"/>
                  </a:lnTo>
                  <a:lnTo>
                    <a:pt x="401002" y="226366"/>
                  </a:lnTo>
                  <a:lnTo>
                    <a:pt x="480234" y="147135"/>
                  </a:lnTo>
                  <a:lnTo>
                    <a:pt x="19383" y="147135"/>
                  </a:lnTo>
                  <a:lnTo>
                    <a:pt x="11857" y="145605"/>
                  </a:lnTo>
                  <a:lnTo>
                    <a:pt x="5693" y="141441"/>
                  </a:lnTo>
                  <a:lnTo>
                    <a:pt x="1529" y="135277"/>
                  </a:lnTo>
                  <a:lnTo>
                    <a:pt x="0" y="127751"/>
                  </a:lnTo>
                  <a:lnTo>
                    <a:pt x="1529" y="120225"/>
                  </a:lnTo>
                  <a:lnTo>
                    <a:pt x="5693" y="114061"/>
                  </a:lnTo>
                  <a:lnTo>
                    <a:pt x="11857" y="109897"/>
                  </a:lnTo>
                  <a:lnTo>
                    <a:pt x="19383" y="108367"/>
                  </a:lnTo>
                  <a:lnTo>
                    <a:pt x="480476" y="108367"/>
                  </a:lnTo>
                  <a:lnTo>
                    <a:pt x="405121" y="33013"/>
                  </a:lnTo>
                  <a:lnTo>
                    <a:pt x="400896" y="26622"/>
                  </a:lnTo>
                  <a:lnTo>
                    <a:pt x="399488" y="19323"/>
                  </a:lnTo>
                  <a:lnTo>
                    <a:pt x="400896" y="12024"/>
                  </a:lnTo>
                  <a:lnTo>
                    <a:pt x="405121" y="5633"/>
                  </a:lnTo>
                  <a:lnTo>
                    <a:pt x="411512" y="1408"/>
                  </a:lnTo>
                  <a:lnTo>
                    <a:pt x="418811" y="0"/>
                  </a:lnTo>
                  <a:lnTo>
                    <a:pt x="426110" y="1408"/>
                  </a:lnTo>
                  <a:lnTo>
                    <a:pt x="432501" y="5633"/>
                  </a:lnTo>
                  <a:lnTo>
                    <a:pt x="540808" y="114182"/>
                  </a:lnTo>
                  <a:lnTo>
                    <a:pt x="545033" y="120573"/>
                  </a:lnTo>
                  <a:lnTo>
                    <a:pt x="546442" y="127872"/>
                  </a:lnTo>
                  <a:lnTo>
                    <a:pt x="545033" y="135171"/>
                  </a:lnTo>
                  <a:lnTo>
                    <a:pt x="540808" y="141562"/>
                  </a:lnTo>
                  <a:lnTo>
                    <a:pt x="432501" y="249869"/>
                  </a:lnTo>
                  <a:lnTo>
                    <a:pt x="426107" y="254098"/>
                  </a:lnTo>
                  <a:lnTo>
                    <a:pt x="418781" y="25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48650" y="4262755"/>
            <a:ext cx="9195435" cy="147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lang="en-US" sz="8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How To Install</a:t>
            </a:r>
            <a:endParaRPr lang="en-US" sz="8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3" name="object 7"/>
          <p:cNvPicPr>
            <a:picLocks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27785" y="2917825"/>
            <a:ext cx="6329045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902460" y="876935"/>
            <a:ext cx="10515600" cy="830580"/>
          </a:xfrm>
        </p:spPr>
        <p:txBody>
          <a:bodyPr/>
          <a:p>
            <a:r>
              <a:rPr lang="en-US" altLang="ko-KR" sz="5400">
                <a:solidFill>
                  <a:schemeClr val="bg1"/>
                </a:solidFill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  <a:t>1) Install JDK</a:t>
            </a:r>
            <a:endParaRPr lang="en-US" altLang="ko-KR" sz="5400">
              <a:solidFill>
                <a:schemeClr val="bg1"/>
              </a:solidFill>
              <a:latin typeface="Arial Black" panose="020B0A04020102020204" charset="0"/>
              <a:ea typeface="Meiryo UI" panose="020B0604030504040204" charset="-128"/>
              <a:cs typeface="Arial Black" panose="020B0A04020102020204" charset="0"/>
            </a:endParaRPr>
          </a:p>
        </p:txBody>
      </p:sp>
      <p:pic>
        <p:nvPicPr>
          <p:cNvPr id="13" name="コンテンツプレースホルダ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6485" y="1975485"/>
            <a:ext cx="12699365" cy="6793865"/>
          </a:xfrm>
          <a:prstGeom prst="rect">
            <a:avLst/>
          </a:prstGeom>
        </p:spPr>
      </p:pic>
      <p:sp>
        <p:nvSpPr>
          <p:cNvPr id="14" name="コンテンツプレースホルダ 13"/>
          <p:cNvSpPr>
            <a:spLocks noGrp="1"/>
          </p:cNvSpPr>
          <p:nvPr>
            <p:ph sz="half" idx="1"/>
          </p:nvPr>
        </p:nvSpPr>
        <p:spPr>
          <a:xfrm>
            <a:off x="1086485" y="9072245"/>
            <a:ext cx="17142460" cy="553720"/>
          </a:xfrm>
        </p:spPr>
        <p:txBody>
          <a:bodyPr wrap="square"/>
          <a:p>
            <a:r>
              <a:rPr lang="ja-JP" altLang="en-US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https://www.oracle.com/java/technologies/downloads/</a:t>
            </a:r>
            <a:endParaRPr lang="ja-JP" altLang="en-US" sz="3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48790" y="876935"/>
            <a:ext cx="10669270" cy="830580"/>
          </a:xfrm>
        </p:spPr>
        <p:txBody>
          <a:bodyPr wrap="square"/>
          <a:p>
            <a:r>
              <a:rPr lang="en-US" altLang="ko-KR" sz="5400">
                <a:solidFill>
                  <a:schemeClr val="bg1"/>
                </a:solidFill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  <a:sym typeface="+mn-ea"/>
              </a:rPr>
              <a:t>2) Install STS(SpringTools 4)</a:t>
            </a:r>
            <a:endParaRPr lang="en-US" altLang="ko-KR" sz="5400">
              <a:solidFill>
                <a:schemeClr val="bg1"/>
              </a:solidFill>
              <a:latin typeface="Arial Black" panose="020B0A04020102020204" charset="0"/>
              <a:ea typeface="Meiryo UI" panose="020B0604030504040204" charset="-128"/>
              <a:cs typeface="Arial Black" panose="020B0A04020102020204" charset="0"/>
              <a:sym typeface="+mn-ea"/>
            </a:endParaRPr>
          </a:p>
        </p:txBody>
      </p:sp>
      <p:sp>
        <p:nvSpPr>
          <p:cNvPr id="14" name="コンテンツプレースホルダ 13"/>
          <p:cNvSpPr>
            <a:spLocks noGrp="1"/>
          </p:cNvSpPr>
          <p:nvPr>
            <p:ph sz="half" idx="1"/>
          </p:nvPr>
        </p:nvSpPr>
        <p:spPr>
          <a:xfrm>
            <a:off x="1086485" y="9072245"/>
            <a:ext cx="17142460" cy="553720"/>
          </a:xfrm>
        </p:spPr>
        <p:txBody>
          <a:bodyPr wrap="square"/>
          <a:p>
            <a:r>
              <a:rPr lang="ja-JP" altLang="en-US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https://spring.io/tools</a:t>
            </a:r>
            <a:endParaRPr lang="ja-JP" altLang="en-US" sz="3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6" name="コンテンツプレースホルダ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7105" y="2023110"/>
            <a:ext cx="10788650" cy="6644005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2727960" y="5020945"/>
            <a:ext cx="2687320" cy="3546475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chemeClr val="accent1">
                <a:alpha val="7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48790" y="876935"/>
            <a:ext cx="10669270" cy="830580"/>
          </a:xfrm>
        </p:spPr>
        <p:txBody>
          <a:bodyPr wrap="square"/>
          <a:p>
            <a:r>
              <a:rPr lang="en-US" altLang="ko-KR" sz="5400">
                <a:solidFill>
                  <a:schemeClr val="bg1"/>
                </a:solidFill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  <a:sym typeface="+mn-ea"/>
              </a:rPr>
              <a:t>3) </a:t>
            </a:r>
            <a:r>
              <a:rPr lang="en-US" altLang="ko-KR"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  <a:sym typeface="+mn-ea"/>
              </a:rPr>
              <a:t>ImportProject</a:t>
            </a:r>
            <a:endParaRPr lang="en-US" altLang="ko-KR" sz="5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Meiryo UI" panose="020B0604030504040204" charset="-128"/>
              <a:cs typeface="Arial Black" panose="020B0A04020102020204" charset="0"/>
              <a:sym typeface="+mn-ea"/>
            </a:endParaRPr>
          </a:p>
        </p:txBody>
      </p:sp>
      <p:sp>
        <p:nvSpPr>
          <p:cNvPr id="14" name="コンテンツプレースホルダ 13"/>
          <p:cNvSpPr>
            <a:spLocks noGrp="1"/>
          </p:cNvSpPr>
          <p:nvPr>
            <p:ph sz="half" idx="1"/>
          </p:nvPr>
        </p:nvSpPr>
        <p:spPr>
          <a:xfrm>
            <a:off x="1086485" y="9072245"/>
            <a:ext cx="17142460" cy="553720"/>
          </a:xfrm>
        </p:spPr>
        <p:txBody>
          <a:bodyPr wrap="square"/>
          <a:p>
            <a:r>
              <a:rPr lang="en-US" altLang="ja-JP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Downloaded Files Have To Enter the Workspace</a:t>
            </a:r>
            <a:endParaRPr lang="en-US" altLang="ja-JP" sz="3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2" name="コンテンツプレースホルダ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2975" y="2383155"/>
            <a:ext cx="15788640" cy="5861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48790" y="876935"/>
            <a:ext cx="10669270" cy="830580"/>
          </a:xfrm>
        </p:spPr>
        <p:txBody>
          <a:bodyPr wrap="square"/>
          <a:p>
            <a:r>
              <a:rPr lang="en-US" altLang="ko-KR" sz="5400">
                <a:solidFill>
                  <a:schemeClr val="bg1"/>
                </a:solidFill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  <a:sym typeface="+mn-ea"/>
              </a:rPr>
              <a:t>3) </a:t>
            </a:r>
            <a:r>
              <a:rPr lang="en-US" altLang="ko-KR"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  <a:sym typeface="+mn-ea"/>
              </a:rPr>
              <a:t>ImportProject</a:t>
            </a:r>
            <a:endParaRPr lang="en-US" altLang="ko-KR" sz="5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Meiryo UI" panose="020B0604030504040204" charset="-128"/>
              <a:cs typeface="Arial Black" panose="020B0A04020102020204" charset="0"/>
              <a:sym typeface="+mn-ea"/>
            </a:endParaRPr>
          </a:p>
        </p:txBody>
      </p:sp>
      <p:sp>
        <p:nvSpPr>
          <p:cNvPr id="14" name="コンテンツプレースホルダ 13"/>
          <p:cNvSpPr>
            <a:spLocks noGrp="1"/>
          </p:cNvSpPr>
          <p:nvPr>
            <p:ph sz="half" idx="1"/>
          </p:nvPr>
        </p:nvSpPr>
        <p:spPr>
          <a:xfrm>
            <a:off x="815975" y="8277225"/>
            <a:ext cx="17142460" cy="1107440"/>
          </a:xfrm>
        </p:spPr>
        <p:txBody>
          <a:bodyPr wrap="square"/>
          <a:p>
            <a:r>
              <a:rPr lang="en-US" altLang="ja-JP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Improt Project</a:t>
            </a:r>
            <a:br>
              <a:rPr lang="en-US" altLang="ja-JP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r>
              <a:rPr lang="en-US" altLang="ja-JP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Gradle -&gt; Exist Gradle Project</a:t>
            </a:r>
            <a:endParaRPr lang="en-US" altLang="ja-JP" sz="3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4" name="コンテンツプレースホルダ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835" y="2348230"/>
            <a:ext cx="7573010" cy="4726940"/>
          </a:xfrm>
          <a:prstGeom prst="rect">
            <a:avLst/>
          </a:prstGeom>
        </p:spPr>
      </p:pic>
      <p:pic>
        <p:nvPicPr>
          <p:cNvPr id="5" name="図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80" y="2371725"/>
            <a:ext cx="9177655" cy="7447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973475" y="9410700"/>
            <a:ext cx="1009650" cy="504825"/>
            <a:chOff x="16973475" y="9410700"/>
            <a:chExt cx="1009650" cy="504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73475" y="9410700"/>
              <a:ext cx="1009649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05991" y="9530756"/>
              <a:ext cx="546735" cy="255904"/>
            </a:xfrm>
            <a:custGeom>
              <a:avLst/>
              <a:gdLst/>
              <a:ahLst/>
              <a:cxnLst/>
              <a:rect l="l" t="t" r="r" b="b"/>
              <a:pathLst>
                <a:path w="546734" h="255904">
                  <a:moveTo>
                    <a:pt x="418781" y="255533"/>
                  </a:moveTo>
                  <a:lnTo>
                    <a:pt x="411410" y="254196"/>
                  </a:lnTo>
                  <a:lnTo>
                    <a:pt x="404879" y="250111"/>
                  </a:lnTo>
                  <a:lnTo>
                    <a:pt x="401245" y="246235"/>
                  </a:lnTo>
                  <a:lnTo>
                    <a:pt x="399306" y="241389"/>
                  </a:lnTo>
                  <a:lnTo>
                    <a:pt x="399306" y="231212"/>
                  </a:lnTo>
                  <a:lnTo>
                    <a:pt x="401002" y="226366"/>
                  </a:lnTo>
                  <a:lnTo>
                    <a:pt x="480234" y="147135"/>
                  </a:lnTo>
                  <a:lnTo>
                    <a:pt x="19383" y="147135"/>
                  </a:lnTo>
                  <a:lnTo>
                    <a:pt x="11857" y="145605"/>
                  </a:lnTo>
                  <a:lnTo>
                    <a:pt x="5693" y="141441"/>
                  </a:lnTo>
                  <a:lnTo>
                    <a:pt x="1529" y="135277"/>
                  </a:lnTo>
                  <a:lnTo>
                    <a:pt x="0" y="127751"/>
                  </a:lnTo>
                  <a:lnTo>
                    <a:pt x="1529" y="120225"/>
                  </a:lnTo>
                  <a:lnTo>
                    <a:pt x="5693" y="114061"/>
                  </a:lnTo>
                  <a:lnTo>
                    <a:pt x="11857" y="109897"/>
                  </a:lnTo>
                  <a:lnTo>
                    <a:pt x="19383" y="108367"/>
                  </a:lnTo>
                  <a:lnTo>
                    <a:pt x="480476" y="108367"/>
                  </a:lnTo>
                  <a:lnTo>
                    <a:pt x="405121" y="33013"/>
                  </a:lnTo>
                  <a:lnTo>
                    <a:pt x="400896" y="26622"/>
                  </a:lnTo>
                  <a:lnTo>
                    <a:pt x="399488" y="19323"/>
                  </a:lnTo>
                  <a:lnTo>
                    <a:pt x="400896" y="12024"/>
                  </a:lnTo>
                  <a:lnTo>
                    <a:pt x="405121" y="5633"/>
                  </a:lnTo>
                  <a:lnTo>
                    <a:pt x="411512" y="1408"/>
                  </a:lnTo>
                  <a:lnTo>
                    <a:pt x="418811" y="0"/>
                  </a:lnTo>
                  <a:lnTo>
                    <a:pt x="426110" y="1408"/>
                  </a:lnTo>
                  <a:lnTo>
                    <a:pt x="432501" y="5633"/>
                  </a:lnTo>
                  <a:lnTo>
                    <a:pt x="540808" y="114182"/>
                  </a:lnTo>
                  <a:lnTo>
                    <a:pt x="545033" y="120573"/>
                  </a:lnTo>
                  <a:lnTo>
                    <a:pt x="546442" y="127872"/>
                  </a:lnTo>
                  <a:lnTo>
                    <a:pt x="545033" y="135171"/>
                  </a:lnTo>
                  <a:lnTo>
                    <a:pt x="540808" y="141562"/>
                  </a:lnTo>
                  <a:lnTo>
                    <a:pt x="432501" y="249869"/>
                  </a:lnTo>
                  <a:lnTo>
                    <a:pt x="426107" y="254098"/>
                  </a:lnTo>
                  <a:lnTo>
                    <a:pt x="418781" y="25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33335" y="4406265"/>
            <a:ext cx="10618470" cy="147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lang="en-US" sz="8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How Run Project</a:t>
            </a:r>
            <a:endParaRPr lang="en-US" sz="8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object 13"/>
          <p:cNvPicPr>
            <a:picLocks noChangeAspect="1"/>
          </p:cNvPicPr>
          <p:nvPr>
            <p:ph sz="half" idx="3"/>
          </p:nvPr>
        </p:nvPicPr>
        <p:blipFill>
          <a:blip r:embed="rId2" cstate="print"/>
          <a:stretch>
            <a:fillRect/>
          </a:stretch>
        </p:blipFill>
        <p:spPr>
          <a:xfrm>
            <a:off x="471805" y="2550160"/>
            <a:ext cx="6910705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973475" y="9410700"/>
            <a:ext cx="1009650" cy="504825"/>
            <a:chOff x="16973475" y="9410700"/>
            <a:chExt cx="1009650" cy="504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73475" y="9410700"/>
              <a:ext cx="1009649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05991" y="9530756"/>
              <a:ext cx="546735" cy="255904"/>
            </a:xfrm>
            <a:custGeom>
              <a:avLst/>
              <a:gdLst/>
              <a:ahLst/>
              <a:cxnLst/>
              <a:rect l="l" t="t" r="r" b="b"/>
              <a:pathLst>
                <a:path w="546734" h="255904">
                  <a:moveTo>
                    <a:pt x="418781" y="255533"/>
                  </a:moveTo>
                  <a:lnTo>
                    <a:pt x="411410" y="254196"/>
                  </a:lnTo>
                  <a:lnTo>
                    <a:pt x="404879" y="250111"/>
                  </a:lnTo>
                  <a:lnTo>
                    <a:pt x="401245" y="246235"/>
                  </a:lnTo>
                  <a:lnTo>
                    <a:pt x="399306" y="241389"/>
                  </a:lnTo>
                  <a:lnTo>
                    <a:pt x="399306" y="231212"/>
                  </a:lnTo>
                  <a:lnTo>
                    <a:pt x="401002" y="226366"/>
                  </a:lnTo>
                  <a:lnTo>
                    <a:pt x="480234" y="147135"/>
                  </a:lnTo>
                  <a:lnTo>
                    <a:pt x="19383" y="147135"/>
                  </a:lnTo>
                  <a:lnTo>
                    <a:pt x="11857" y="145605"/>
                  </a:lnTo>
                  <a:lnTo>
                    <a:pt x="5693" y="141441"/>
                  </a:lnTo>
                  <a:lnTo>
                    <a:pt x="1529" y="135277"/>
                  </a:lnTo>
                  <a:lnTo>
                    <a:pt x="0" y="127751"/>
                  </a:lnTo>
                  <a:lnTo>
                    <a:pt x="1529" y="120225"/>
                  </a:lnTo>
                  <a:lnTo>
                    <a:pt x="5693" y="114061"/>
                  </a:lnTo>
                  <a:lnTo>
                    <a:pt x="11857" y="109897"/>
                  </a:lnTo>
                  <a:lnTo>
                    <a:pt x="19383" y="108367"/>
                  </a:lnTo>
                  <a:lnTo>
                    <a:pt x="480476" y="108367"/>
                  </a:lnTo>
                  <a:lnTo>
                    <a:pt x="405121" y="33013"/>
                  </a:lnTo>
                  <a:lnTo>
                    <a:pt x="400896" y="26622"/>
                  </a:lnTo>
                  <a:lnTo>
                    <a:pt x="399488" y="19323"/>
                  </a:lnTo>
                  <a:lnTo>
                    <a:pt x="400896" y="12024"/>
                  </a:lnTo>
                  <a:lnTo>
                    <a:pt x="405121" y="5633"/>
                  </a:lnTo>
                  <a:lnTo>
                    <a:pt x="411512" y="1408"/>
                  </a:lnTo>
                  <a:lnTo>
                    <a:pt x="418811" y="0"/>
                  </a:lnTo>
                  <a:lnTo>
                    <a:pt x="426110" y="1408"/>
                  </a:lnTo>
                  <a:lnTo>
                    <a:pt x="432501" y="5633"/>
                  </a:lnTo>
                  <a:lnTo>
                    <a:pt x="540808" y="114182"/>
                  </a:lnTo>
                  <a:lnTo>
                    <a:pt x="545033" y="120573"/>
                  </a:lnTo>
                  <a:lnTo>
                    <a:pt x="546442" y="127872"/>
                  </a:lnTo>
                  <a:lnTo>
                    <a:pt x="545033" y="135171"/>
                  </a:lnTo>
                  <a:lnTo>
                    <a:pt x="540808" y="141562"/>
                  </a:lnTo>
                  <a:lnTo>
                    <a:pt x="432501" y="249869"/>
                  </a:lnTo>
                  <a:lnTo>
                    <a:pt x="426107" y="254098"/>
                  </a:lnTo>
                  <a:lnTo>
                    <a:pt x="418781" y="25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コンテンツプレースホルダ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810385"/>
            <a:ext cx="10986135" cy="7900035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/>
        </p:nvSpPr>
        <p:spPr>
          <a:xfrm>
            <a:off x="11703685" y="3006090"/>
            <a:ext cx="5987415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Meiryo UI" panose="020B0604030504040204" charset="-128"/>
              <a:cs typeface="Arial Black" panose="020B0A04020102020204" charset="0"/>
            </a:endParaRPr>
          </a:p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  <a:t>localhost:9150</a:t>
            </a:r>
            <a:endParaRPr lang="en-US" altLang="ko-KR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Meiryo UI" panose="020B0604030504040204" charset="-128"/>
              <a:cs typeface="Arial Black" panose="020B0A04020102020204" charset="0"/>
            </a:endParaRPr>
          </a:p>
        </p:txBody>
      </p:sp>
      <p:sp>
        <p:nvSpPr>
          <p:cNvPr id="14" name="タイトル 1"/>
          <p:cNvSpPr>
            <a:spLocks noGrp="1"/>
          </p:cNvSpPr>
          <p:nvPr/>
        </p:nvSpPr>
        <p:spPr>
          <a:xfrm>
            <a:off x="11764645" y="5993765"/>
            <a:ext cx="5988050" cy="273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  <a:t>localhost:9150/h2-manage</a:t>
            </a:r>
            <a:br>
              <a:rPr lang="en-US" altLang="ko-KR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</a:br>
            <a:br>
              <a:rPr lang="en-US" altLang="ko-KR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</a:br>
            <a:r>
              <a:rPr lang="en-US" altLang="ko-KR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  <a:t>ID : sa</a:t>
            </a:r>
            <a:endParaRPr lang="en-US" altLang="ko-KR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Meiryo UI" panose="020B0604030504040204" charset="-128"/>
              <a:cs typeface="Arial Black" panose="020B0A04020102020204" charset="0"/>
            </a:endParaRPr>
          </a:p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Meiryo UI" panose="020B0604030504040204" charset="-128"/>
                <a:cs typeface="Arial Black" panose="020B0A04020102020204" charset="0"/>
              </a:rPr>
              <a:t>PW : admin</a:t>
            </a:r>
            <a:endParaRPr lang="en-US" altLang="ko-KR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Meiryo UI" panose="020B0604030504040204" charset="-128"/>
              <a:cs typeface="Arial Black" panose="020B0A04020102020204" charset="0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1192530" y="2524125"/>
            <a:ext cx="378841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FF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>
            <a:off x="1192530" y="7647940"/>
            <a:ext cx="853186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FF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973475" y="9410700"/>
            <a:ext cx="1009650" cy="504825"/>
            <a:chOff x="16973475" y="9410700"/>
            <a:chExt cx="1009650" cy="504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73475" y="9410700"/>
              <a:ext cx="1009649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05991" y="9530756"/>
              <a:ext cx="546735" cy="255904"/>
            </a:xfrm>
            <a:custGeom>
              <a:avLst/>
              <a:gdLst/>
              <a:ahLst/>
              <a:cxnLst/>
              <a:rect l="l" t="t" r="r" b="b"/>
              <a:pathLst>
                <a:path w="546734" h="255904">
                  <a:moveTo>
                    <a:pt x="418781" y="255533"/>
                  </a:moveTo>
                  <a:lnTo>
                    <a:pt x="411410" y="254196"/>
                  </a:lnTo>
                  <a:lnTo>
                    <a:pt x="404879" y="250111"/>
                  </a:lnTo>
                  <a:lnTo>
                    <a:pt x="401245" y="246235"/>
                  </a:lnTo>
                  <a:lnTo>
                    <a:pt x="399306" y="241389"/>
                  </a:lnTo>
                  <a:lnTo>
                    <a:pt x="399306" y="231212"/>
                  </a:lnTo>
                  <a:lnTo>
                    <a:pt x="401002" y="226366"/>
                  </a:lnTo>
                  <a:lnTo>
                    <a:pt x="480234" y="147135"/>
                  </a:lnTo>
                  <a:lnTo>
                    <a:pt x="19383" y="147135"/>
                  </a:lnTo>
                  <a:lnTo>
                    <a:pt x="11857" y="145605"/>
                  </a:lnTo>
                  <a:lnTo>
                    <a:pt x="5693" y="141441"/>
                  </a:lnTo>
                  <a:lnTo>
                    <a:pt x="1529" y="135277"/>
                  </a:lnTo>
                  <a:lnTo>
                    <a:pt x="0" y="127751"/>
                  </a:lnTo>
                  <a:lnTo>
                    <a:pt x="1529" y="120225"/>
                  </a:lnTo>
                  <a:lnTo>
                    <a:pt x="5693" y="114061"/>
                  </a:lnTo>
                  <a:lnTo>
                    <a:pt x="11857" y="109897"/>
                  </a:lnTo>
                  <a:lnTo>
                    <a:pt x="19383" y="108367"/>
                  </a:lnTo>
                  <a:lnTo>
                    <a:pt x="480476" y="108367"/>
                  </a:lnTo>
                  <a:lnTo>
                    <a:pt x="405121" y="33013"/>
                  </a:lnTo>
                  <a:lnTo>
                    <a:pt x="400896" y="26622"/>
                  </a:lnTo>
                  <a:lnTo>
                    <a:pt x="399488" y="19323"/>
                  </a:lnTo>
                  <a:lnTo>
                    <a:pt x="400896" y="12024"/>
                  </a:lnTo>
                  <a:lnTo>
                    <a:pt x="405121" y="5633"/>
                  </a:lnTo>
                  <a:lnTo>
                    <a:pt x="411512" y="1408"/>
                  </a:lnTo>
                  <a:lnTo>
                    <a:pt x="418811" y="0"/>
                  </a:lnTo>
                  <a:lnTo>
                    <a:pt x="426110" y="1408"/>
                  </a:lnTo>
                  <a:lnTo>
                    <a:pt x="432501" y="5633"/>
                  </a:lnTo>
                  <a:lnTo>
                    <a:pt x="540808" y="114182"/>
                  </a:lnTo>
                  <a:lnTo>
                    <a:pt x="545033" y="120573"/>
                  </a:lnTo>
                  <a:lnTo>
                    <a:pt x="546442" y="127872"/>
                  </a:lnTo>
                  <a:lnTo>
                    <a:pt x="545033" y="135171"/>
                  </a:lnTo>
                  <a:lnTo>
                    <a:pt x="540808" y="141562"/>
                  </a:lnTo>
                  <a:lnTo>
                    <a:pt x="432501" y="249869"/>
                  </a:lnTo>
                  <a:lnTo>
                    <a:pt x="426107" y="254098"/>
                  </a:lnTo>
                  <a:lnTo>
                    <a:pt x="418781" y="25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" name="コンテンツプレースホルダ 1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19805" y="1595120"/>
            <a:ext cx="12245340" cy="7097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Presentation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ＭＳ Ｐゴシック</vt:lpstr>
      <vt:lpstr>Wingdings</vt:lpstr>
      <vt:lpstr>Malgun Gothic</vt:lpstr>
      <vt:lpstr>Arial Black</vt:lpstr>
      <vt:lpstr>GungsuhChe</vt:lpstr>
      <vt:lpstr>Meiryo UI</vt:lpstr>
      <vt:lpstr>Calibri</vt:lpstr>
      <vt:lpstr>Microsoft YaHei</vt:lpstr>
      <vt:lpstr>ＭＳ Ｐゴシック</vt:lpstr>
      <vt:lpstr>Arial Unicode MS</vt:lpstr>
      <vt:lpstr>Office Theme</vt:lpstr>
      <vt:lpstr>PowerPoint 演示文稿</vt:lpstr>
      <vt:lpstr>PowerPoint 演示文稿</vt:lpstr>
      <vt:lpstr>1) Install JDK</vt:lpstr>
      <vt:lpstr>2) Install STS(SpringTools 4)</vt:lpstr>
      <vt:lpstr>3) ImportProject</vt:lpstr>
      <vt:lpstr>3) ImportProject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3D 프로젝트 계획 비즈니스 프레젠테이션</dc:title>
  <dc:creator>황지수</dc:creator>
  <cp:keywords>DAFyETxpw0M,BAFyEc7-cs4</cp:keywords>
  <cp:lastModifiedBy>crist</cp:lastModifiedBy>
  <cp:revision>12</cp:revision>
  <dcterms:created xsi:type="dcterms:W3CDTF">2023-10-23T09:30:00Z</dcterms:created>
  <dcterms:modified xsi:type="dcterms:W3CDTF">2023-10-31T09:40:43Z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2023-10-23T00:00:00Z</vt:filetime>
  </property>
  <property fmtid="{D5CDD505-2E9C-101B-9397-08002B2CF9AE}" pid="5" name="KSOProductBuildVer">
    <vt:lpwstr>1041-11.8.2.8531</vt:lpwstr>
  </property>
</Properties>
</file>