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5" r:id="rId4"/>
    <p:sldId id="270" r:id="rId5"/>
    <p:sldId id="266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57" r:id="rId16"/>
    <p:sldId id="280" r:id="rId17"/>
    <p:sldId id="263" r:id="rId18"/>
    <p:sldId id="281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D5F"/>
    <a:srgbClr val="FFFFFF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6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4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9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45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2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9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9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B665-077D-4FC8-9EBE-70E62F03244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1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4791" y="3039182"/>
            <a:ext cx="3044687" cy="1325563"/>
          </a:xfrm>
          <a:effectLst/>
        </p:spPr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사이트맵</a:t>
            </a:r>
            <a:endParaRPr lang="ko-KR" altLang="en-US" sz="48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394791" y="2604742"/>
            <a:ext cx="3349487" cy="868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Anitel</a:t>
            </a:r>
            <a:r>
              <a:rPr lang="en-US" altLang="ko-KR" sz="3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</a:t>
            </a:r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2231751"/>
            <a:ext cx="597673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215269" y="4364745"/>
            <a:ext cx="597673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1394791" y="3846612"/>
            <a:ext cx="3349487" cy="868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2022/11/16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2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062291" y="1350082"/>
            <a:ext cx="4129709" cy="1325563"/>
          </a:xfrm>
          <a:effectLst/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멤버십</a:t>
            </a:r>
            <a:endParaRPr lang="ko-KR" altLang="en-US" sz="32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937500" y="1558651"/>
            <a:ext cx="597673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09" y="253510"/>
            <a:ext cx="5125165" cy="60396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819" y="1480829"/>
            <a:ext cx="5118759" cy="5188213"/>
          </a:xfrm>
          <a:prstGeom prst="rect">
            <a:avLst/>
          </a:prstGeom>
          <a:effectLst>
            <a:outerShdw blurRad="266700" dist="38100" dir="13080000" algn="r" rotWithShape="0">
              <a:prstClr val="black">
                <a:alpha val="1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53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050851" y="3276600"/>
            <a:ext cx="1828800" cy="54610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7378700" y="3276600"/>
            <a:ext cx="1828800" cy="5461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멤버십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4879652" y="3549650"/>
            <a:ext cx="249904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0" y="867566"/>
            <a:ext cx="227965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246420" y="344482"/>
            <a:ext cx="3414031" cy="525464"/>
          </a:xfrm>
          <a:effectLst/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멤버쉽</a:t>
            </a:r>
            <a:endParaRPr lang="ko-KR" altLang="en-US" sz="24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050851" y="2593975"/>
            <a:ext cx="1828800" cy="5461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4879651" y="2836288"/>
            <a:ext cx="898579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5754748" y="2836288"/>
            <a:ext cx="782" cy="720793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8" r="12923" b="30410"/>
          <a:stretch/>
        </p:blipFill>
        <p:spPr>
          <a:xfrm>
            <a:off x="0" y="304800"/>
            <a:ext cx="8681034" cy="721360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062291" y="1350082"/>
            <a:ext cx="4129709" cy="1325563"/>
          </a:xfrm>
          <a:effectLst/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 게시판</a:t>
            </a:r>
            <a:endParaRPr lang="ko-KR" altLang="en-US" sz="32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937500" y="1558651"/>
            <a:ext cx="597673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6" t="22037" r="20843" b="35741"/>
          <a:stretch/>
        </p:blipFill>
        <p:spPr>
          <a:xfrm>
            <a:off x="4340517" y="2984501"/>
            <a:ext cx="6701424" cy="4533900"/>
          </a:xfrm>
          <a:prstGeom prst="rect">
            <a:avLst/>
          </a:prstGeom>
          <a:effectLst>
            <a:outerShdw blurRad="254000" dist="38100" dir="12840000" algn="tr" rotWithShape="0">
              <a:prstClr val="black">
                <a:alpha val="2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4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2279651" y="3340100"/>
            <a:ext cx="1828800" cy="54610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5031318" y="3340100"/>
            <a:ext cx="1828800" cy="5461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문의게시판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7782984" y="4184649"/>
            <a:ext cx="2040465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답글 쓰기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7782984" y="2473332"/>
            <a:ext cx="2040466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문의글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쓰기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4108451" y="3613149"/>
            <a:ext cx="922866" cy="1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860118" y="3603622"/>
            <a:ext cx="922866" cy="1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867566"/>
            <a:ext cx="227965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46420" y="344482"/>
            <a:ext cx="3414031" cy="525464"/>
          </a:xfrm>
          <a:effectLst/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 게시판</a:t>
            </a:r>
            <a:endParaRPr lang="ko-KR" altLang="en-US" sz="24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782983" y="3289299"/>
            <a:ext cx="2040467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문의글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상세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7313085" y="4479918"/>
            <a:ext cx="469900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321551" y="2746382"/>
            <a:ext cx="461433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7321551" y="2746382"/>
            <a:ext cx="0" cy="1733537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062291" y="1350082"/>
            <a:ext cx="4129709" cy="1325563"/>
          </a:xfrm>
          <a:effectLst/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</a:t>
            </a:r>
            <a:r>
              <a:rPr lang="en-US" altLang="ko-KR" sz="32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32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ko-KR" altLang="en-US" sz="32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937500" y="1558651"/>
            <a:ext cx="597673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93" y="292421"/>
            <a:ext cx="4039164" cy="60396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775"/>
          <a:stretch/>
        </p:blipFill>
        <p:spPr>
          <a:xfrm>
            <a:off x="3920493" y="826850"/>
            <a:ext cx="3783814" cy="5920877"/>
          </a:xfrm>
          <a:prstGeom prst="rect">
            <a:avLst/>
          </a:prstGeom>
          <a:effectLst>
            <a:outerShdw blurRad="139700" dist="38100" dir="9300000" algn="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3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순서도: 처리 24"/>
          <p:cNvSpPr/>
          <p:nvPr/>
        </p:nvSpPr>
        <p:spPr>
          <a:xfrm>
            <a:off x="2610392" y="3340100"/>
            <a:ext cx="1828800" cy="54610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7112542" y="2473330"/>
            <a:ext cx="1828800" cy="5461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7116777" y="4206866"/>
            <a:ext cx="1828800" cy="5461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439192" y="2746380"/>
            <a:ext cx="2673350" cy="1733539"/>
            <a:chOff x="3660451" y="2746380"/>
            <a:chExt cx="2673350" cy="1733539"/>
          </a:xfrm>
        </p:grpSpPr>
        <p:cxnSp>
          <p:nvCxnSpPr>
            <p:cNvPr id="27" name="직선 연결선 26"/>
            <p:cNvCxnSpPr/>
            <p:nvPr/>
          </p:nvCxnSpPr>
          <p:spPr>
            <a:xfrm flipH="1">
              <a:off x="3660451" y="3613150"/>
              <a:ext cx="1750484" cy="0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5410935" y="2746380"/>
              <a:ext cx="922866" cy="1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5410935" y="2746382"/>
              <a:ext cx="0" cy="1733537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5410935" y="4479916"/>
              <a:ext cx="922866" cy="1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/>
          <p:cNvCxnSpPr/>
          <p:nvPr/>
        </p:nvCxnSpPr>
        <p:spPr>
          <a:xfrm>
            <a:off x="0" y="867566"/>
            <a:ext cx="227965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246420" y="344482"/>
            <a:ext cx="3414031" cy="525464"/>
          </a:xfrm>
          <a:effectLst/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24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4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ko-KR" altLang="en-US" sz="24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1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062291" y="1350082"/>
            <a:ext cx="4129709" cy="1325563"/>
          </a:xfrm>
          <a:effectLst/>
        </p:spPr>
        <p:txBody>
          <a:bodyPr>
            <a:normAutofit/>
          </a:bodyPr>
          <a:lstStyle/>
          <a:p>
            <a:r>
              <a:rPr lang="ko-KR" altLang="en-US" sz="3200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endParaRPr lang="ko-KR" altLang="en-US" sz="32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937500" y="1558651"/>
            <a:ext cx="597673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51" y="904478"/>
            <a:ext cx="6932724" cy="50882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008" y="2173209"/>
            <a:ext cx="4841283" cy="4378003"/>
          </a:xfrm>
          <a:prstGeom prst="rect">
            <a:avLst/>
          </a:prstGeom>
          <a:effectLst>
            <a:outerShdw blurRad="254000" dist="38100" dir="13500000" algn="br" rotWithShape="0">
              <a:prstClr val="black">
                <a:alpha val="16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701" y="3572303"/>
            <a:ext cx="5738918" cy="2235109"/>
          </a:xfrm>
          <a:prstGeom prst="rect">
            <a:avLst/>
          </a:prstGeom>
          <a:effectLst>
            <a:outerShdw blurRad="254000" dist="38100" dir="13500000" algn="br" rotWithShape="0">
              <a:prstClr val="black">
                <a:alpha val="1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78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순서도: 처리 41"/>
          <p:cNvSpPr/>
          <p:nvPr/>
        </p:nvSpPr>
        <p:spPr>
          <a:xfrm>
            <a:off x="1365251" y="3340100"/>
            <a:ext cx="1828800" cy="54610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3526369" y="3340100"/>
            <a:ext cx="1828800" cy="5461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6064252" y="4184649"/>
            <a:ext cx="2040465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 리뷰 조회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6064252" y="2473332"/>
            <a:ext cx="2040466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 확인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3194051" y="3613149"/>
            <a:ext cx="332317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처리 47"/>
          <p:cNvSpPr/>
          <p:nvPr/>
        </p:nvSpPr>
        <p:spPr>
          <a:xfrm>
            <a:off x="6064251" y="3327408"/>
            <a:ext cx="2040467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 예약 조회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355170" y="2746382"/>
            <a:ext cx="709082" cy="1733536"/>
            <a:chOff x="4726518" y="2746382"/>
            <a:chExt cx="922867" cy="1733536"/>
          </a:xfrm>
        </p:grpSpPr>
        <p:cxnSp>
          <p:nvCxnSpPr>
            <p:cNvPr id="47" name="직선 연결선 46"/>
            <p:cNvCxnSpPr/>
            <p:nvPr/>
          </p:nvCxnSpPr>
          <p:spPr>
            <a:xfrm flipH="1">
              <a:off x="4726518" y="3603622"/>
              <a:ext cx="922866" cy="1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5179485" y="4479918"/>
              <a:ext cx="469900" cy="0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5187951" y="2746382"/>
              <a:ext cx="461433" cy="0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직선 연결선 50"/>
          <p:cNvCxnSpPr/>
          <p:nvPr/>
        </p:nvCxnSpPr>
        <p:spPr>
          <a:xfrm flipV="1">
            <a:off x="5703206" y="2746382"/>
            <a:ext cx="0" cy="1733537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0" y="867566"/>
            <a:ext cx="227965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246420" y="344482"/>
            <a:ext cx="3414031" cy="525464"/>
          </a:xfrm>
          <a:effectLst/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endParaRPr lang="ko-KR" altLang="en-US" sz="24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순서도: 처리 53"/>
          <p:cNvSpPr/>
          <p:nvPr/>
        </p:nvSpPr>
        <p:spPr>
          <a:xfrm>
            <a:off x="8465763" y="2473332"/>
            <a:ext cx="2288118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회원정보 수정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8104717" y="2746382"/>
            <a:ext cx="361045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062291" y="1350082"/>
            <a:ext cx="4129709" cy="1325563"/>
          </a:xfrm>
          <a:effectLst/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관리자 페이지</a:t>
            </a:r>
            <a:endParaRPr lang="ko-KR" altLang="en-US" sz="32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937500" y="1558651"/>
            <a:ext cx="597673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30" y="441117"/>
            <a:ext cx="6576759" cy="4469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088" y="2850082"/>
            <a:ext cx="7448979" cy="3326838"/>
          </a:xfrm>
          <a:prstGeom prst="rect">
            <a:avLst/>
          </a:prstGeom>
          <a:effectLst>
            <a:outerShdw blurRad="190500" dist="38100" dir="13500000" algn="b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9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2019863" y="3365500"/>
            <a:ext cx="1828800" cy="54610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4813300" y="3365500"/>
            <a:ext cx="1828800" cy="5461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관리자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7357685" y="2498732"/>
            <a:ext cx="2235200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7357685" y="3349632"/>
            <a:ext cx="2235200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예약관리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3848663" y="3638550"/>
            <a:ext cx="964637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0" y="867566"/>
            <a:ext cx="227965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246420" y="344482"/>
            <a:ext cx="3414031" cy="525464"/>
          </a:xfrm>
          <a:effectLst/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관리자 페이지</a:t>
            </a:r>
            <a:endParaRPr lang="ko-KR" altLang="en-US" sz="24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7357685" y="4200532"/>
            <a:ext cx="2235200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리뷰관리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642100" y="2771782"/>
            <a:ext cx="709082" cy="1733536"/>
            <a:chOff x="4726518" y="2746382"/>
            <a:chExt cx="922867" cy="1733536"/>
          </a:xfrm>
        </p:grpSpPr>
        <p:cxnSp>
          <p:nvCxnSpPr>
            <p:cNvPr id="31" name="직선 연결선 30"/>
            <p:cNvCxnSpPr/>
            <p:nvPr/>
          </p:nvCxnSpPr>
          <p:spPr>
            <a:xfrm flipH="1">
              <a:off x="4726518" y="3603622"/>
              <a:ext cx="922866" cy="1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5179485" y="4479918"/>
              <a:ext cx="469900" cy="0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5187951" y="2746382"/>
              <a:ext cx="461433" cy="0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/>
          <p:nvPr/>
        </p:nvCxnSpPr>
        <p:spPr>
          <a:xfrm flipV="1">
            <a:off x="6990136" y="2771782"/>
            <a:ext cx="0" cy="1733537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430591" y="1350082"/>
            <a:ext cx="3044687" cy="1325563"/>
          </a:xfrm>
          <a:effectLst/>
        </p:spPr>
        <p:txBody>
          <a:bodyPr>
            <a:normAutofit/>
          </a:bodyPr>
          <a:lstStyle/>
          <a:p>
            <a:r>
              <a:rPr lang="ko-KR" altLang="en-US" sz="3200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endParaRPr lang="ko-KR" altLang="en-US" sz="32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280400" y="1558651"/>
            <a:ext cx="597673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10401301" y="1350082"/>
            <a:ext cx="1371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개요</a:t>
            </a:r>
            <a:endParaRPr lang="ko-KR" altLang="en-US" sz="2400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5" y="295937"/>
            <a:ext cx="6684965" cy="64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5436782" y="2982912"/>
            <a:ext cx="1318437" cy="39370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4521200" y="4051300"/>
            <a:ext cx="1318437" cy="3937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호텔예약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609600" y="4051300"/>
            <a:ext cx="1318437" cy="3937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호텔소개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565400" y="4051300"/>
            <a:ext cx="1318437" cy="3937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시설소개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6477000" y="4051300"/>
            <a:ext cx="1318437" cy="3937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리뷰게시판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432800" y="4051300"/>
            <a:ext cx="1318437" cy="3937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멤버십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0375900" y="4051300"/>
            <a:ext cx="1318437" cy="3937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고객센터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565400" y="1914524"/>
            <a:ext cx="1318437" cy="3937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4521200" y="1914524"/>
            <a:ext cx="1318437" cy="3937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8355957" y="1914524"/>
            <a:ext cx="1318437" cy="3937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관리자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4521200" y="4573588"/>
            <a:ext cx="1318437" cy="3937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예약완료페이지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6476999" y="4573588"/>
            <a:ext cx="1318437" cy="3937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소형견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게시판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6484968" y="1914524"/>
            <a:ext cx="1318437" cy="3937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6474635" y="5097464"/>
            <a:ext cx="1318437" cy="3937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중형견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게시판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6474634" y="5619752"/>
            <a:ext cx="1318437" cy="3937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대형견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게시판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8355956" y="1390648"/>
            <a:ext cx="1318437" cy="3937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8355956" y="867566"/>
            <a:ext cx="1318437" cy="3937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6474634" y="6142040"/>
            <a:ext cx="1318437" cy="3937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뷰글쓰기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0375900" y="4573588"/>
            <a:ext cx="1318437" cy="3937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문의글쓰기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10375900" y="5097464"/>
            <a:ext cx="1318437" cy="3937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답글쓰기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10375900" y="5619752"/>
            <a:ext cx="1318437" cy="3937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6472267" y="1388864"/>
            <a:ext cx="1318437" cy="3937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 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예약조회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순서도: 처리 30"/>
          <p:cNvSpPr/>
          <p:nvPr/>
        </p:nvSpPr>
        <p:spPr>
          <a:xfrm>
            <a:off x="6472267" y="865385"/>
            <a:ext cx="1318437" cy="3937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 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리뷰조회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순서도: 처리 31"/>
          <p:cNvSpPr/>
          <p:nvPr/>
        </p:nvSpPr>
        <p:spPr>
          <a:xfrm>
            <a:off x="2559049" y="4573588"/>
            <a:ext cx="1318437" cy="3937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수정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609599" y="4573588"/>
            <a:ext cx="1318437" cy="3937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수정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198525" y="2308224"/>
            <a:ext cx="5748623" cy="674688"/>
            <a:chOff x="3198525" y="2308224"/>
            <a:chExt cx="5748623" cy="674688"/>
          </a:xfrm>
        </p:grpSpPr>
        <p:cxnSp>
          <p:nvCxnSpPr>
            <p:cNvPr id="39" name="직선 연결선 38"/>
            <p:cNvCxnSpPr>
              <a:endCxn id="4" idx="0"/>
            </p:cNvCxnSpPr>
            <p:nvPr/>
          </p:nvCxnSpPr>
          <p:spPr>
            <a:xfrm>
              <a:off x="6096000" y="2611436"/>
              <a:ext cx="1" cy="371476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18266" y="2308224"/>
              <a:ext cx="1" cy="30321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5127893" y="2308224"/>
              <a:ext cx="1" cy="30321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7037520" y="2308224"/>
              <a:ext cx="1" cy="30321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8947147" y="2308224"/>
              <a:ext cx="1" cy="30321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>
              <a:off x="3198525" y="2611436"/>
              <a:ext cx="5748622" cy="0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 rot="10800000">
            <a:off x="1332239" y="3375024"/>
            <a:ext cx="9702879" cy="699294"/>
            <a:chOff x="1153896" y="2283618"/>
            <a:chExt cx="9702879" cy="699294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6096000" y="2611436"/>
              <a:ext cx="1" cy="371476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95" y="2308224"/>
              <a:ext cx="1" cy="30321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127893" y="2308224"/>
              <a:ext cx="1" cy="30321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7037520" y="2308224"/>
              <a:ext cx="1" cy="30321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8947147" y="2283618"/>
              <a:ext cx="1" cy="30321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0800000">
              <a:off x="1153896" y="2611436"/>
              <a:ext cx="9702879" cy="0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직선 연결선 55"/>
          <p:cNvCxnSpPr/>
          <p:nvPr/>
        </p:nvCxnSpPr>
        <p:spPr>
          <a:xfrm rot="10800000">
            <a:off x="11017640" y="3746499"/>
            <a:ext cx="1" cy="30321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1332240" y="3721895"/>
            <a:ext cx="1" cy="352424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0" y="867566"/>
            <a:ext cx="227965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제목 1"/>
          <p:cNvSpPr>
            <a:spLocks noGrp="1"/>
          </p:cNvSpPr>
          <p:nvPr>
            <p:ph type="title"/>
          </p:nvPr>
        </p:nvSpPr>
        <p:spPr>
          <a:xfrm>
            <a:off x="246420" y="344482"/>
            <a:ext cx="3414031" cy="525464"/>
          </a:xfrm>
          <a:effectLst/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r>
              <a:rPr lang="ko-KR" altLang="en-US" sz="24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개요</a:t>
            </a:r>
            <a:endParaRPr lang="ko-KR" altLang="en-US" sz="24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순서도: 처리 63"/>
          <p:cNvSpPr/>
          <p:nvPr/>
        </p:nvSpPr>
        <p:spPr>
          <a:xfrm>
            <a:off x="6472266" y="340816"/>
            <a:ext cx="1318437" cy="3937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수정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탈퇴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8355956" y="340816"/>
            <a:ext cx="1318437" cy="3937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 관리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7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937500" y="1558651"/>
            <a:ext cx="597673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301" y="224082"/>
            <a:ext cx="5996568" cy="66339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774" y="1853017"/>
            <a:ext cx="6290527" cy="5004983"/>
          </a:xfrm>
          <a:prstGeom prst="rect">
            <a:avLst/>
          </a:prstGeom>
          <a:effectLst>
            <a:outerShdw blurRad="304800" dist="215900" dir="12120000" algn="r" rotWithShape="0">
              <a:prstClr val="black">
                <a:alpha val="6000"/>
              </a:prstClr>
            </a:outerShdw>
          </a:effec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937500" y="1350082"/>
            <a:ext cx="4129709" cy="1325563"/>
          </a:xfrm>
          <a:effectLst/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호텔</a:t>
            </a:r>
            <a:r>
              <a:rPr lang="en-US" altLang="ko-KR" sz="32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2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시설소개 페이지</a:t>
            </a:r>
            <a:endParaRPr lang="ko-KR" altLang="en-US" sz="32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5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1536700" y="3263900"/>
            <a:ext cx="1828800" cy="54610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5143500" y="3575050"/>
            <a:ext cx="1828800" cy="5461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호텔소개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143500" y="2844800"/>
            <a:ext cx="1828800" cy="5461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시설소개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7950200" y="2844800"/>
            <a:ext cx="2806700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시설소개 관리자페이지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7950200" y="3575050"/>
            <a:ext cx="2806700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호텔소개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관리자페이지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5400000">
            <a:off x="5280551" y="1186680"/>
            <a:ext cx="754601" cy="4584702"/>
            <a:chOff x="5637617" y="-1601790"/>
            <a:chExt cx="754601" cy="4584702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6096000" y="2611436"/>
              <a:ext cx="1" cy="371476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H="1" flipV="1">
              <a:off x="5148668" y="-1112841"/>
              <a:ext cx="977899" cy="1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H="1" flipV="1">
              <a:off x="4950476" y="1908173"/>
              <a:ext cx="1406524" cy="1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6200000" flipH="1" flipV="1">
              <a:off x="5688953" y="1908172"/>
              <a:ext cx="1406526" cy="1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 flipH="1" flipV="1">
              <a:off x="5903268" y="-1112840"/>
              <a:ext cx="977899" cy="1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6200000" flipV="1">
              <a:off x="6014918" y="2234137"/>
              <a:ext cx="0" cy="754600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/>
          <p:cNvCxnSpPr/>
          <p:nvPr/>
        </p:nvCxnSpPr>
        <p:spPr>
          <a:xfrm>
            <a:off x="0" y="867566"/>
            <a:ext cx="227965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246420" y="344482"/>
            <a:ext cx="3414031" cy="525464"/>
          </a:xfrm>
          <a:effectLst/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호텔</a:t>
            </a:r>
            <a:r>
              <a:rPr lang="en-US" altLang="ko-KR" sz="24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4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시설 소개 페이지</a:t>
            </a:r>
            <a:endParaRPr lang="ko-KR" altLang="en-US" sz="24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6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5" r="7844"/>
          <a:stretch/>
        </p:blipFill>
        <p:spPr>
          <a:xfrm>
            <a:off x="535020" y="707445"/>
            <a:ext cx="7974140" cy="4448215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062291" y="1350082"/>
            <a:ext cx="4129709" cy="1325563"/>
          </a:xfrm>
          <a:effectLst/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예약 페이지</a:t>
            </a:r>
            <a:endParaRPr lang="ko-KR" altLang="en-US" sz="32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937500" y="1558651"/>
            <a:ext cx="597673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839" y="3121436"/>
            <a:ext cx="7332041" cy="3483645"/>
          </a:xfrm>
          <a:prstGeom prst="rect">
            <a:avLst/>
          </a:prstGeom>
          <a:effectLst>
            <a:outerShdw blurRad="279400" dist="88900" dir="11460000" algn="r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61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1041400" y="3276600"/>
            <a:ext cx="1828800" cy="54610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93067" y="3276600"/>
            <a:ext cx="1828800" cy="5461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호텔예약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9296400" y="2603500"/>
            <a:ext cx="1828800" cy="5461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6544734" y="3276600"/>
            <a:ext cx="1828800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예약완료페이지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9296400" y="3276600"/>
            <a:ext cx="1828800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예약조회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2870200" y="3549649"/>
            <a:ext cx="922866" cy="1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5621867" y="3540122"/>
            <a:ext cx="922866" cy="1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8373534" y="3540122"/>
            <a:ext cx="922866" cy="1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0" y="867566"/>
            <a:ext cx="227965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246420" y="344482"/>
            <a:ext cx="3414031" cy="525464"/>
          </a:xfrm>
          <a:effectLst/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예약페이지</a:t>
            </a:r>
            <a:endParaRPr lang="ko-KR" altLang="en-US" sz="24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5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95" y="266803"/>
            <a:ext cx="6743720" cy="43772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43" y="2309982"/>
            <a:ext cx="6214617" cy="3594635"/>
          </a:xfrm>
          <a:prstGeom prst="rect">
            <a:avLst/>
          </a:prstGeom>
          <a:effectLst>
            <a:outerShdw blurRad="266700" dist="38100" dir="10800000" sx="101000" sy="101000" algn="r" rotWithShape="0">
              <a:prstClr val="black">
                <a:alpha val="21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699" y="3715183"/>
            <a:ext cx="6285986" cy="2796932"/>
          </a:xfrm>
          <a:prstGeom prst="rect">
            <a:avLst/>
          </a:prstGeom>
          <a:effectLst>
            <a:outerShdw blurRad="266700" dist="38100" dir="10800000" sx="101000" sy="101000" algn="r" rotWithShape="0">
              <a:prstClr val="black">
                <a:alpha val="21000"/>
              </a:prstClr>
            </a:outerShdw>
          </a:effec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062291" y="1350082"/>
            <a:ext cx="4129709" cy="1325563"/>
          </a:xfrm>
          <a:effectLst/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 게시판</a:t>
            </a:r>
            <a:endParaRPr lang="ko-KR" altLang="en-US" sz="32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937500" y="1558651"/>
            <a:ext cx="597673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2374900" y="3454400"/>
            <a:ext cx="1828800" cy="54610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5126567" y="3454400"/>
            <a:ext cx="1828800" cy="546100"/>
          </a:xfrm>
          <a:prstGeom prst="flowChartProcess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리뷰게시판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7878234" y="3454400"/>
            <a:ext cx="1828800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중형견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게시판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7878233" y="1743083"/>
            <a:ext cx="1828800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 글쓰기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4203700" y="3727449"/>
            <a:ext cx="922866" cy="1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55367" y="3717922"/>
            <a:ext cx="922866" cy="1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408334" y="1985973"/>
            <a:ext cx="469899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867566"/>
            <a:ext cx="227965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46420" y="344482"/>
            <a:ext cx="3414031" cy="525464"/>
          </a:xfrm>
          <a:effectLst/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 게시판</a:t>
            </a:r>
            <a:endParaRPr lang="ko-KR" altLang="en-US" sz="24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7878233" y="4349750"/>
            <a:ext cx="1828800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대형견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게시판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7878233" y="2559050"/>
            <a:ext cx="1828800" cy="546100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소형견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게시판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7408334" y="4594218"/>
            <a:ext cx="469900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416800" y="2860682"/>
            <a:ext cx="461433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7416800" y="1985973"/>
            <a:ext cx="0" cy="260824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149</Words>
  <Application>Microsoft Office PowerPoint</Application>
  <PresentationFormat>와이드스크린</PresentationFormat>
  <Paragraphs>87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사이트맵</vt:lpstr>
      <vt:lpstr>메인페이지</vt:lpstr>
      <vt:lpstr>메인페이지 및 개요</vt:lpstr>
      <vt:lpstr>호텔/시설소개 페이지</vt:lpstr>
      <vt:lpstr>호텔/시설 소개 페이지</vt:lpstr>
      <vt:lpstr>예약 페이지</vt:lpstr>
      <vt:lpstr>예약페이지</vt:lpstr>
      <vt:lpstr>리뷰 게시판</vt:lpstr>
      <vt:lpstr>리뷰 게시판</vt:lpstr>
      <vt:lpstr>멤버십</vt:lpstr>
      <vt:lpstr>멤버쉽</vt:lpstr>
      <vt:lpstr>문의 게시판</vt:lpstr>
      <vt:lpstr>문의 게시판</vt:lpstr>
      <vt:lpstr>로그인 / 회원가입</vt:lpstr>
      <vt:lpstr>로그인/회원가입</vt:lpstr>
      <vt:lpstr>마이페이지</vt:lpstr>
      <vt:lpstr>마이페이지</vt:lpstr>
      <vt:lpstr>관리자 페이지</vt:lpstr>
      <vt:lpstr>관리자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oem</dc:creator>
  <cp:lastModifiedBy>oem</cp:lastModifiedBy>
  <cp:revision>24</cp:revision>
  <dcterms:created xsi:type="dcterms:W3CDTF">2022-10-06T06:39:04Z</dcterms:created>
  <dcterms:modified xsi:type="dcterms:W3CDTF">2022-11-16T03:18:16Z</dcterms:modified>
</cp:coreProperties>
</file>