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B665-077D-4FC8-9EBE-70E62F03244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1548-2D8F-42ED-B16F-E4ED35CB8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1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7678" y="2123377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6215" y="169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6947" y="4721088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07" y="42722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예약페이지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8877" y="4721088"/>
            <a:ext cx="1387365" cy="190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20895" y="427224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시설페이지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10807" y="472108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80120" y="42722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리뷰게시판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72736" y="472108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97004" y="42722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멤버쉽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7129" y="257989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멤</a:t>
            </a:r>
            <a:r>
              <a:rPr lang="ko-KR" altLang="en-US" dirty="0" err="1" smtClean="0"/>
              <a:t>버쉽</a:t>
            </a:r>
            <a:r>
              <a:rPr lang="ko-KR" altLang="en-US" dirty="0" smtClean="0"/>
              <a:t> 페이지에서</a:t>
            </a:r>
            <a:endParaRPr lang="en-US" altLang="ko-KR" dirty="0" smtClean="0"/>
          </a:p>
          <a:p>
            <a:r>
              <a:rPr lang="ko-KR" altLang="en-US" dirty="0" smtClean="0"/>
              <a:t>바로 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신청을 하는지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34665" y="472108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28100" y="42722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고객센터게시판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731566" y="646044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986666" y="197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491771" y="646044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631455" y="19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665043" y="2123377"/>
            <a:ext cx="1066523" cy="51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3"/>
          </p:cNvCxnSpPr>
          <p:nvPr/>
        </p:nvCxnSpPr>
        <p:spPr>
          <a:xfrm flipV="1">
            <a:off x="6665043" y="2342323"/>
            <a:ext cx="3063303" cy="73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05502" y="3407322"/>
            <a:ext cx="2605305" cy="78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4614646" y="3657600"/>
            <a:ext cx="720429" cy="53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2" idx="0"/>
          </p:cNvCxnSpPr>
          <p:nvPr/>
        </p:nvCxnSpPr>
        <p:spPr>
          <a:xfrm>
            <a:off x="6049534" y="3803880"/>
            <a:ext cx="0" cy="46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65043" y="3657600"/>
            <a:ext cx="1321623" cy="53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17" idx="0"/>
          </p:cNvCxnSpPr>
          <p:nvPr/>
        </p:nvCxnSpPr>
        <p:spPr>
          <a:xfrm>
            <a:off x="6698172" y="3407322"/>
            <a:ext cx="3030175" cy="86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22687" y="672264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171224" y="2234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cxnSp>
        <p:nvCxnSpPr>
          <p:cNvPr id="57" name="직선 연결선 56"/>
          <p:cNvCxnSpPr>
            <a:endCxn id="54" idx="3"/>
          </p:cNvCxnSpPr>
          <p:nvPr/>
        </p:nvCxnSpPr>
        <p:spPr>
          <a:xfrm flipH="1" flipV="1">
            <a:off x="4510052" y="1626421"/>
            <a:ext cx="767626" cy="101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9218" y="3848685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7755" y="34552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69504" y="2501064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8041" y="20736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2700000">
            <a:off x="2769705" y="4017640"/>
            <a:ext cx="1086679" cy="208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0796" y="5308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마이페이지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4069218" y="1217324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4318" y="768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9800000">
            <a:off x="2769703" y="2701403"/>
            <a:ext cx="1086679" cy="2087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55762" y="4010082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83522" y="35612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예약페이지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855762" y="1323342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22545" y="874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멤버쉽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20118216">
            <a:off x="5677629" y="3417673"/>
            <a:ext cx="2997648" cy="28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721012" y="4634886"/>
            <a:ext cx="2997648" cy="28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84645" y="1361662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39745" y="912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84645" y="3998845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24329" y="3550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82532" y="2463323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31069" y="20359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359966" y="2584174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4359966" y="2951923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359965" y="4131442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로 구부러진 화살표 19"/>
          <p:cNvSpPr/>
          <p:nvPr/>
        </p:nvSpPr>
        <p:spPr>
          <a:xfrm rot="16200000">
            <a:off x="7473861" y="3351144"/>
            <a:ext cx="2491409" cy="6858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796" y="530815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회원가입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1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1296" y="4104862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24730" y="36560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예약신청페이지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8132" y="2534479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6669" y="21070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2404284">
            <a:off x="3228562" y="4240828"/>
            <a:ext cx="1929671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1296" y="123576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396" y="786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6849978" y="4956313"/>
            <a:ext cx="823031" cy="198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04326" y="4104862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52863" y="36560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9800000">
            <a:off x="3228562" y="2575308"/>
            <a:ext cx="1929671" cy="21203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0796" y="5308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예약페이지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30434" y="4815583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 상세페이지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5412" y="1329546"/>
            <a:ext cx="1387365" cy="190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71947" y="99248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애니텔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645" y="1229971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시설페이지가 각각 따로 </a:t>
            </a:r>
            <a:r>
              <a:rPr lang="ko-KR" altLang="en-US" dirty="0" smtClean="0"/>
              <a:t>있는지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소개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 </a:t>
            </a:r>
            <a:r>
              <a:rPr lang="ko-KR" altLang="en-US" smtClean="0"/>
              <a:t>페이지 따로 있음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0796" y="530815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소개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시설페이지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331428" y="2645543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79965" y="22181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361957">
            <a:off x="2933049" y="4346520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0075488">
            <a:off x="3005187" y="2996446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3596" y="4528363"/>
            <a:ext cx="211859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987" y="415903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 소개 </a:t>
            </a:r>
            <a:r>
              <a:rPr lang="ko-KR" altLang="en-US" dirty="0" smtClean="0"/>
              <a:t>및 이용 안내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5412" y="1391167"/>
            <a:ext cx="1507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방역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소독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CCTV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연락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산책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12588" y="1253572"/>
            <a:ext cx="2719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우리 호텔이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이러이러한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노력을 하고 있다 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소개하기 위함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5374" y="4510273"/>
            <a:ext cx="1991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내부 외부 시설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객실 안내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스파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294978" y="4510273"/>
            <a:ext cx="2719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어떤 방이 있으며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미용에 관한 안내와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스파에 대한 안내를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소개하기 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84315" y="258748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8583" y="21386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리뷰게시판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78419" y="2587487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26956" y="21601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942014" y="3402498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276359">
            <a:off x="6717095" y="4275939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62451" y="4036872"/>
            <a:ext cx="1387365" cy="19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48329" y="35880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리뷰글</a:t>
            </a:r>
            <a:r>
              <a:rPr lang="ko-KR" altLang="en-US" dirty="0" smtClean="0"/>
              <a:t> 상세페이지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796" y="5308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리뷰게시판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9062451" y="1414673"/>
            <a:ext cx="1387365" cy="19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99593" y="96582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작성페이지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20117685">
            <a:off x="6739394" y="2707467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9270855">
            <a:off x="6855126" y="2939521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66313" y="2653749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3691" y="220490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멤버쉽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796" y="53081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멤버쉽</a:t>
            </a:r>
            <a:r>
              <a:rPr lang="ko-KR" altLang="en-US" sz="2400" dirty="0" smtClean="0"/>
              <a:t> 소개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278419" y="2587487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6956" y="21601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942014" y="3402498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8920" y="1039433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멤</a:t>
            </a:r>
            <a:r>
              <a:rPr lang="ko-KR" altLang="en-US" dirty="0" err="1" smtClean="0"/>
              <a:t>버쉽</a:t>
            </a:r>
            <a:r>
              <a:rPr lang="ko-KR" altLang="en-US" dirty="0" smtClean="0"/>
              <a:t> 페이지에서</a:t>
            </a:r>
            <a:endParaRPr lang="en-US" altLang="ko-KR" dirty="0" smtClean="0"/>
          </a:p>
          <a:p>
            <a:r>
              <a:rPr lang="ko-KR" altLang="en-US" dirty="0" smtClean="0"/>
              <a:t>바로 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신청을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페이지를 만드는지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849978" y="3526657"/>
            <a:ext cx="1929671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14876" y="2608945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3413" y="21601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1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96648" y="2587487"/>
            <a:ext cx="1387365" cy="190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90083" y="2138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고객센터게시판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8419" y="2587487"/>
            <a:ext cx="1387365" cy="190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26956" y="21601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942014" y="3402498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796" y="5308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고객센터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291" y="117793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r>
              <a:rPr lang="en-US" altLang="ko-KR" dirty="0"/>
              <a:t>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2276359">
            <a:off x="6717095" y="4275939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62451" y="4036872"/>
            <a:ext cx="1387365" cy="19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48329" y="35880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상세페이지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062451" y="1414673"/>
            <a:ext cx="1387365" cy="19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99593" y="96582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작성페이지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20117685">
            <a:off x="6739394" y="2707467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9270855">
            <a:off x="6855126" y="2939521"/>
            <a:ext cx="1948069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165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oem</dc:creator>
  <cp:lastModifiedBy>oem</cp:lastModifiedBy>
  <cp:revision>9</cp:revision>
  <dcterms:created xsi:type="dcterms:W3CDTF">2022-10-06T06:39:04Z</dcterms:created>
  <dcterms:modified xsi:type="dcterms:W3CDTF">2022-10-07T00:35:10Z</dcterms:modified>
</cp:coreProperties>
</file>