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5c23ca724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5c23ca724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5c23ca72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5c23ca72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5c23ca7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5c23ca7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c23ca72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c23ca72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c23ca72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c23ca72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5c23ca724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5c23ca724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5c23ca7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5c23ca7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ZVx2Ik_OKDP6gmT8iMqABtg1cKOz3JmW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38100" y="13293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AI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말동무 서비스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356050" y="3147525"/>
            <a:ext cx="44319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Open Sans"/>
                <a:ea typeface="Open Sans"/>
                <a:cs typeface="Open Sans"/>
                <a:sym typeface="Open Sans"/>
              </a:rPr>
              <a:t>HUFSTHON2024  4</a:t>
            </a:r>
            <a:r>
              <a:rPr lang="ko" sz="1500">
                <a:latin typeface="Open Sans"/>
                <a:ea typeface="Open Sans"/>
                <a:cs typeface="Open Sans"/>
                <a:sym typeface="Open Sans"/>
              </a:rPr>
              <a:t>조&lt;B1A4&gt;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팀 소개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000975" y="1602725"/>
            <a:ext cx="12507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김동휘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김채은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김형수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황서진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문제정의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0" y="1259900"/>
            <a:ext cx="3122021" cy="16249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554325" y="1497700"/>
            <a:ext cx="4350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두집 중 한집은 ‘맞벌이’, 비중 최대… 독거노인, 청년 1인 가구보다 많아졌다</a:t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조선비즈  </a:t>
            </a:r>
            <a:endParaRPr sz="105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“특히, 독거노인 지표가 악화 중인 것으로 드러났다. 전체 65세 이상 노인인구 중 독거노인 수는 2023년 199만3000명으로 전체 65세 이상 인구의 21.1%를 차지했다. </a:t>
            </a:r>
            <a:r>
              <a:rPr lang="ko" sz="1050">
                <a:solidFill>
                  <a:srgbClr val="222222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독거노인 비율은 2015년 18.5%, 2020년 19.8%, 2022년 20.9%에 이어 지속 상승</a:t>
            </a:r>
            <a:r>
              <a:rPr lang="ko" sz="105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하고 있다.</a:t>
            </a:r>
            <a:endParaRPr sz="105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통계청 관계자는 “</a:t>
            </a:r>
            <a:r>
              <a:rPr lang="ko" sz="1050">
                <a:solidFill>
                  <a:srgbClr val="222222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독거노인은 경제상황이나 신체건강의 어려움도 있지만 함께 사는 가족이 없기 때문에 외로움이나 우울감을 더 많이 느끼게 된다</a:t>
            </a:r>
            <a:r>
              <a:rPr lang="ko" sz="105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”면서 “출생률은 지속적으로 떨어지고 기대수명은 늘어나는 만큼 독거노인은 더 늘어날 것으로 우려된다”고 지적했다.</a:t>
            </a:r>
            <a:r>
              <a:rPr lang="ko" sz="105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422900" y="4159675"/>
            <a:ext cx="66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=&gt; 독거노인의 증가는 치매와 같은 정신 장애를 유발하고 자살 위험을 증가시킨다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또한, 사회적 비용 증가로 사회 전체에도 영향을 끼칠 수 있다.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3052300"/>
            <a:ext cx="42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메트로 신문</a:t>
            </a:r>
            <a:endParaRPr sz="1050">
              <a:solidFill>
                <a:srgbClr val="2125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212529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월 370만원. 어르신 한 명을 돌보기 위해 간병인을 고용할 경우 드는 비용</a:t>
            </a:r>
            <a:r>
              <a:rPr lang="ko" sz="1050">
                <a:solidFill>
                  <a:srgbClr val="2125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이다. 아이를 한 명 돌보는데 드는 비용은 월 264만원으로, 30대 가구 중위소득(509만원)의 50%를 웃돈다. </a:t>
            </a:r>
            <a:endParaRPr sz="10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27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솔루션 설명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804100" y="1427413"/>
            <a:ext cx="66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 독거노인의 사회적 고립을 방지하기 위한 AI 말동무 서비스 “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50275" y="2911325"/>
            <a:ext cx="8801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ko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독거노인들이 겪는 외로움과 사회적 고립 문제 해결 및 정서적 지지와 사회적 상호작용을 제공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AI 모델을 스피커에 탑재하여 IT 기술에 익숙하지 않은 독거노인도 쉽게 사용할 수 있도록 설계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8400" y="2364563"/>
            <a:ext cx="83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목표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기능 소개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37950" y="1950900"/>
            <a:ext cx="69663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개인정보수집 동의서, 개인정보 제3자 동의서 작성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사용자가 챗봇에게 대화를 시도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챗봇은 사용자의 말을 듣고 적절한 답변 생성 및 추가 질문을 유도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사용자와 AI 서비스 간의 대화 기록은 암호화 후 저장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저장된 정보는 필요 기관에 제공, 사용자의 상태를 지속적으로 모니터링</a:t>
            </a:r>
            <a:endParaRPr sz="15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4990" r="-4990" t="0"/>
          <a:stretch/>
        </p:blipFill>
        <p:spPr>
          <a:xfrm>
            <a:off x="6781575" y="3611562"/>
            <a:ext cx="1315406" cy="138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8567" y="3006025"/>
            <a:ext cx="1573035" cy="178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959660" y="3524990"/>
            <a:ext cx="1410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오늘 하루는 어땠나요?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31875" y="1286450"/>
            <a:ext cx="580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주도시 복지 이용</a:t>
            </a:r>
            <a:r>
              <a:rPr b="1" lang="ko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</a:t>
            </a:r>
            <a:r>
              <a:rPr b="1" lang="ko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어려운 노인들을 위한 대화형 챗봇 서비스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시연영상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8" title="KakaoTalk_Video_2024-11-16-17-44-2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875" y="1074800"/>
            <a:ext cx="656262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5269125" y="2085225"/>
            <a:ext cx="3648600" cy="275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BM 모델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12074" y="2808288"/>
            <a:ext cx="837900" cy="831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24313" y="2156112"/>
            <a:ext cx="837900" cy="831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정부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966150" y="2120399"/>
            <a:ext cx="837900" cy="831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독거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노인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878100" y="1584545"/>
            <a:ext cx="589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215275" y="1010350"/>
            <a:ext cx="375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광고수익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챗봇이 대화할 때 광고를 추천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243000" y="2384875"/>
            <a:ext cx="2589300" cy="552300"/>
          </a:xfrm>
          <a:prstGeom prst="wedgeRoundRectCallout">
            <a:avLst>
              <a:gd fmla="val 49558" name="adj1"/>
              <a:gd fmla="val 76222" name="adj2"/>
              <a:gd fmla="val 0" name="adj3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곧 열릴 축제가 있어?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69850" y="981300"/>
            <a:ext cx="4851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b="1"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B2G, B2B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제휴를 맺은 지방자치단체에게 서비스를 제공하고 지역의료기관에게 사용자의 정보를 제공해 수익창출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476600" y="3171825"/>
            <a:ext cx="2776800" cy="1319100"/>
          </a:xfrm>
          <a:prstGeom prst="wedgeRoundRectCallout">
            <a:avLst>
              <a:gd fmla="val -44726" name="adj1"/>
              <a:gd fmla="val 61358" name="adj2"/>
              <a:gd fmla="val 0" name="adj3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지방자치단체에서 지원하는 유채꽃 축제가 11월 16일부터 19일까지 진행됩니다. 다양한 먹거리가 준비되어 있습니다. 방문해보는 것을 추천드립니다.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872538" y="3996275"/>
            <a:ext cx="895800" cy="8889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의료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082538" y="2484650"/>
            <a:ext cx="732900" cy="19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 rot="-1148424">
            <a:off x="1316724" y="3024400"/>
            <a:ext cx="932342" cy="323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서비스 제공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060900" y="2241463"/>
            <a:ext cx="8379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서비스 배포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/>
          <p:nvPr/>
        </p:nvSpPr>
        <p:spPr>
          <a:xfrm rot="4254208">
            <a:off x="1409853" y="2423042"/>
            <a:ext cx="205404" cy="730918"/>
          </a:xfrm>
          <a:prstGeom prst="downArrow">
            <a:avLst>
              <a:gd fmla="val 4352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 rot="-1081143">
            <a:off x="1077949" y="2373425"/>
            <a:ext cx="1097845" cy="354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지원금 제공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/>
          <p:nvPr/>
        </p:nvSpPr>
        <p:spPr>
          <a:xfrm rot="2209948">
            <a:off x="1042451" y="3730030"/>
            <a:ext cx="918300" cy="1952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 rot="2250883">
            <a:off x="1163674" y="3571361"/>
            <a:ext cx="1050307" cy="3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사용자 정보 </a:t>
            </a: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제공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9"/>
          <p:cNvSpPr/>
          <p:nvPr/>
        </p:nvSpPr>
        <p:spPr>
          <a:xfrm rot="-1156397">
            <a:off x="1276850" y="2939088"/>
            <a:ext cx="726200" cy="1792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9"/>
          <p:cNvSpPr/>
          <p:nvPr/>
        </p:nvSpPr>
        <p:spPr>
          <a:xfrm rot="7583061">
            <a:off x="1224498" y="3589312"/>
            <a:ext cx="205327" cy="866855"/>
          </a:xfrm>
          <a:prstGeom prst="downArrow">
            <a:avLst>
              <a:gd fmla="val 4352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 rot="2020101">
            <a:off x="823453" y="4211662"/>
            <a:ext cx="1097974" cy="354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비용</a:t>
            </a:r>
            <a:r>
              <a:rPr lang="ko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제공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Open Sans"/>
                <a:ea typeface="Open Sans"/>
                <a:cs typeface="Open Sans"/>
                <a:sym typeface="Open Sans"/>
              </a:rPr>
              <a:t>기대 효과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47225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사회적 부담 비용 감소시킴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복지 증진 정책들의 접근성이 낮은 지역에 거주하는 노인들의 치매 및 우울증 예방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수집한 데이터를 바탕으로 사용자의 상태를 신속하게 의료 기관에서 진단 가능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경인 지역의 어르신에게도 동일한 상담 기회를 제공해 의료기관이 부족한 지역사회 문제 해결을 기대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