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5" r:id="rId2"/>
    <p:sldId id="316" r:id="rId3"/>
    <p:sldId id="324" r:id="rId4"/>
    <p:sldId id="320" r:id="rId5"/>
    <p:sldId id="322" r:id="rId6"/>
    <p:sldId id="325" r:id="rId7"/>
    <p:sldId id="326" r:id="rId8"/>
    <p:sldId id="328" r:id="rId9"/>
    <p:sldId id="329" r:id="rId10"/>
    <p:sldId id="33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설치하기</a:t>
            </a:r>
            <a:r>
              <a:rPr lang="en-US" altLang="ko-KR" b="1" dirty="0" smtClean="0"/>
              <a:t>_DBMS</a:t>
            </a:r>
            <a:r>
              <a:rPr lang="ko-KR" altLang="en-US" b="1" dirty="0" smtClean="0"/>
              <a:t> 설치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9703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577363" y="180882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7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3"/>
          <a:stretch/>
        </p:blipFill>
        <p:spPr bwMode="auto">
          <a:xfrm>
            <a:off x="395536" y="1559396"/>
            <a:ext cx="6849533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0" y="3429000"/>
            <a:ext cx="699354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653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741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r>
              <a:rPr lang="en-US" altLang="ko-KR" dirty="0"/>
              <a:t>https://www.oracle.com/database/technologies/xe-prior-releases.html</a:t>
            </a:r>
            <a:endParaRPr lang="ko-KR" altLang="en-US" dirty="0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_DBMS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68301" y="3666230"/>
            <a:ext cx="302433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636912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8585" r="3938" b="27622"/>
          <a:stretch/>
        </p:blipFill>
        <p:spPr bwMode="auto">
          <a:xfrm>
            <a:off x="323528" y="1196752"/>
            <a:ext cx="8424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23830" r="4116" b="35001"/>
          <a:stretch/>
        </p:blipFill>
        <p:spPr bwMode="auto">
          <a:xfrm>
            <a:off x="323528" y="3933056"/>
            <a:ext cx="8424731" cy="203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setup.exe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t="14474" r="3959" b="43365"/>
          <a:stretch/>
        </p:blipFill>
        <p:spPr bwMode="auto">
          <a:xfrm>
            <a:off x="323528" y="1124744"/>
            <a:ext cx="8429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0000" r="22917" b="36154"/>
          <a:stretch/>
        </p:blipFill>
        <p:spPr bwMode="auto">
          <a:xfrm>
            <a:off x="323528" y="3717031"/>
            <a:ext cx="5410231" cy="2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3717031"/>
            <a:ext cx="2209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</a:rPr>
              <a:t>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학습 편의로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1111”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 통일합니다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다른 비밀번호는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사용하지 않습니다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ORACLE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1017161" y="1268760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7" t="37444" r="47869"/>
          <a:stretch/>
        </p:blipFill>
        <p:spPr bwMode="auto">
          <a:xfrm>
            <a:off x="5146783" y="764704"/>
            <a:ext cx="2953609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860032" y="5373216"/>
            <a:ext cx="36004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7584" y="2060848"/>
            <a:ext cx="2736304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60032" y="1340768"/>
            <a:ext cx="36004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450" y="666433"/>
            <a:ext cx="1599565" cy="552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3" y="2467066"/>
            <a:ext cx="3819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79202" y="5659618"/>
            <a:ext cx="1599564" cy="183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973" y="3212976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5973" y="2581838"/>
            <a:ext cx="36379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427984" y="2869870"/>
            <a:ext cx="504056" cy="48712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51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압축 풀고 </a:t>
            </a:r>
            <a:r>
              <a:rPr lang="en-US" altLang="ko-KR" b="1" dirty="0" smtClean="0">
                <a:solidFill>
                  <a:srgbClr val="FF0000"/>
                </a:solidFill>
              </a:rPr>
              <a:t>sqldeveloper.exe </a:t>
            </a:r>
            <a:r>
              <a:rPr lang="ko-KR" altLang="en-US" b="1" dirty="0" smtClean="0">
                <a:solidFill>
                  <a:srgbClr val="FF0000"/>
                </a:solidFill>
              </a:rPr>
              <a:t>파일로 곧바로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5" y="1196752"/>
            <a:ext cx="7987355" cy="483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96753" y="1772816"/>
            <a:ext cx="162173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5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76375"/>
            <a:ext cx="72390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563888" y="1916832"/>
            <a:ext cx="453650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39" y="5076947"/>
            <a:ext cx="1032826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8024" y="5076947"/>
            <a:ext cx="1044117" cy="224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56561</TotalTime>
  <Words>141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DBMS설치하기_DBMS 설치</vt:lpstr>
      <vt:lpstr>ORACLE 설치 #1</vt:lpstr>
      <vt:lpstr>ORACLE 설치 #2</vt:lpstr>
      <vt:lpstr>ORACLE 설치 #3</vt:lpstr>
      <vt:lpstr>ORACLE 설치 #4</vt:lpstr>
      <vt:lpstr>ORACLE 설치 #5</vt:lpstr>
      <vt:lpstr>SQL DEVELOPER #1</vt:lpstr>
      <vt:lpstr>SQL DEVELOPER #2</vt:lpstr>
      <vt:lpstr>SQL DEVELOPER #3</vt:lpstr>
      <vt:lpstr>SQL DEVELOPER #4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317</cp:revision>
  <dcterms:created xsi:type="dcterms:W3CDTF">2018-05-10T00:35:19Z</dcterms:created>
  <dcterms:modified xsi:type="dcterms:W3CDTF">2020-04-05T23:39:29Z</dcterms:modified>
</cp:coreProperties>
</file>