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15" r:id="rId2"/>
    <p:sldId id="316" r:id="rId3"/>
    <p:sldId id="320" r:id="rId4"/>
    <p:sldId id="321" r:id="rId5"/>
    <p:sldId id="322" r:id="rId6"/>
    <p:sldId id="317" r:id="rId7"/>
    <p:sldId id="318" r:id="rId8"/>
    <p:sldId id="319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084" autoAdjust="0"/>
  </p:normalViewPr>
  <p:slideViewPr>
    <p:cSldViewPr>
      <p:cViewPr>
        <p:scale>
          <a:sx n="114" d="100"/>
          <a:sy n="114" d="100"/>
        </p:scale>
        <p:origin x="-1554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DBMS</a:t>
            </a:r>
            <a:r>
              <a:rPr lang="ko-KR" altLang="en-US" b="1" dirty="0" smtClean="0"/>
              <a:t>설치하기</a:t>
            </a:r>
            <a:r>
              <a:rPr lang="en-US" altLang="ko-KR" b="1" dirty="0" smtClean="0"/>
              <a:t>_DBMS</a:t>
            </a:r>
            <a:r>
              <a:rPr lang="ko-KR" altLang="en-US" b="1" dirty="0" smtClean="0"/>
              <a:t> 설치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2020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33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28" y="1674281"/>
            <a:ext cx="6019380" cy="3914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MYSQL</a:t>
            </a:r>
            <a:r>
              <a:rPr lang="ko-KR" altLang="en-US" b="1" dirty="0"/>
              <a:t> </a:t>
            </a:r>
            <a:r>
              <a:rPr lang="ko-KR" altLang="en-US" b="1" dirty="0" smtClean="0"/>
              <a:t>설치 </a:t>
            </a:r>
            <a:r>
              <a:rPr lang="en-US" altLang="ko-KR" b="1" dirty="0" smtClean="0"/>
              <a:t>#1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8152" y="919513"/>
            <a:ext cx="378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MySQL </a:t>
            </a:r>
            <a:r>
              <a:rPr lang="ko-KR" altLang="en-US" dirty="0" smtClean="0"/>
              <a:t>설치 </a:t>
            </a:r>
            <a:endParaRPr lang="en-US" altLang="ko-KR" dirty="0" smtClean="0"/>
          </a:p>
          <a:p>
            <a:r>
              <a:rPr lang="en-US" altLang="ko-KR" dirty="0"/>
              <a:t>https://dev.mysql.com/downloads/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55576" y="3284984"/>
            <a:ext cx="194421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1943687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217"/>
            <a:ext cx="7037003" cy="4594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MYSQL</a:t>
            </a:r>
            <a:r>
              <a:rPr lang="ko-KR" altLang="en-US" b="1" dirty="0"/>
              <a:t> </a:t>
            </a:r>
            <a:r>
              <a:rPr lang="ko-KR" altLang="en-US" b="1" dirty="0" smtClean="0"/>
              <a:t>설치 </a:t>
            </a:r>
            <a:r>
              <a:rPr lang="en-US" altLang="ko-KR" b="1" dirty="0" smtClean="0"/>
              <a:t>#2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55576" y="2636912"/>
            <a:ext cx="3384376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731748" y="2962750"/>
            <a:ext cx="1728192" cy="451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24328" y="3049215"/>
            <a:ext cx="1492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이전 버전 </a:t>
            </a:r>
            <a:r>
              <a:rPr lang="en-US" altLang="ko-KR" sz="1400" dirty="0" smtClean="0"/>
              <a:t>: 5.7.x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4139952" y="5229139"/>
            <a:ext cx="1728192" cy="451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6" name="오른쪽 화살표 5"/>
          <p:cNvSpPr/>
          <p:nvPr/>
        </p:nvSpPr>
        <p:spPr>
          <a:xfrm rot="3655367">
            <a:off x="3563888" y="3969154"/>
            <a:ext cx="1080120" cy="57606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16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64806"/>
            <a:ext cx="7766942" cy="472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MYSQL</a:t>
            </a:r>
            <a:r>
              <a:rPr lang="ko-KR" altLang="en-US" b="1" dirty="0"/>
              <a:t> </a:t>
            </a:r>
            <a:r>
              <a:rPr lang="ko-KR" altLang="en-US" b="1" dirty="0" smtClean="0"/>
              <a:t>설치 </a:t>
            </a:r>
            <a:r>
              <a:rPr lang="en-US" altLang="ko-KR" b="1" dirty="0" smtClean="0"/>
              <a:t>#3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580112" y="4417855"/>
            <a:ext cx="2448272" cy="595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68005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42975"/>
            <a:ext cx="75882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MYSQL</a:t>
            </a:r>
            <a:r>
              <a:rPr lang="ko-KR" altLang="en-US" b="1" dirty="0"/>
              <a:t> </a:t>
            </a:r>
            <a:r>
              <a:rPr lang="ko-KR" altLang="en-US" b="1" dirty="0" smtClean="0"/>
              <a:t>설치 </a:t>
            </a:r>
            <a:r>
              <a:rPr lang="en-US" altLang="ko-KR" b="1" dirty="0" smtClean="0"/>
              <a:t>#4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95536" y="5403696"/>
            <a:ext cx="2664296" cy="595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5516690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로그인하지 않고 다운로드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283967" y="2179711"/>
            <a:ext cx="7193180" cy="358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60157664" descr="EMB000097d0215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5821346" cy="439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2237264" y="5028416"/>
            <a:ext cx="12961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444208" y="4163642"/>
            <a:ext cx="2448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 err="1" smtClean="0"/>
              <a:t>다운로드한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INSTALLER</a:t>
            </a:r>
          </a:p>
          <a:p>
            <a:pPr>
              <a:lnSpc>
                <a:spcPct val="200000"/>
              </a:lnSpc>
            </a:pPr>
            <a:r>
              <a:rPr lang="ko-KR" altLang="en-US" sz="1600" dirty="0" smtClean="0"/>
              <a:t>파일을 실행</a:t>
            </a:r>
            <a:endParaRPr lang="en-US" altLang="ko-KR" sz="1600" dirty="0" smtClean="0"/>
          </a:p>
          <a:p>
            <a:pPr>
              <a:lnSpc>
                <a:spcPct val="200000"/>
              </a:lnSpc>
            </a:pPr>
            <a:r>
              <a:rPr lang="ko-KR" altLang="en-US" sz="1600" dirty="0" smtClean="0"/>
              <a:t>라이선스 동의하고 실행</a:t>
            </a:r>
            <a:endParaRPr lang="en-US" altLang="ko-KR" sz="1600" dirty="0" smtClean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51520" y="261921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MYSQL</a:t>
            </a:r>
            <a:r>
              <a:rPr lang="ko-KR" altLang="en-US" b="1" dirty="0"/>
              <a:t> </a:t>
            </a:r>
            <a:r>
              <a:rPr lang="ko-KR" altLang="en-US" b="1" dirty="0" smtClean="0"/>
              <a:t>설치 </a:t>
            </a:r>
            <a:r>
              <a:rPr lang="en-US" altLang="ko-KR" b="1" dirty="0" smtClean="0"/>
              <a:t>#5</a:t>
            </a:r>
            <a:endParaRPr lang="ko-KR" altLang="en-US" b="1" dirty="0"/>
          </a:p>
        </p:txBody>
      </p:sp>
      <p:sp>
        <p:nvSpPr>
          <p:cNvPr id="1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2240420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261921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MYSQL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#6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842818"/>
            <a:ext cx="3528392" cy="26557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861293" y="777894"/>
            <a:ext cx="385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default </a:t>
            </a:r>
            <a:r>
              <a:rPr lang="ko-KR" altLang="en-US" smtClean="0"/>
              <a:t>값으로 설정된 것들로 설치</a:t>
            </a:r>
            <a:endParaRPr lang="en-US" altLang="ko-KR" smtClean="0"/>
          </a:p>
          <a:p>
            <a:r>
              <a:rPr lang="en-US" altLang="ko-KR" smtClean="0"/>
              <a:t>Developer Default</a:t>
            </a:r>
            <a:r>
              <a:rPr lang="ko-KR" altLang="en-US" smtClean="0"/>
              <a:t>로 설정하여 설치</a:t>
            </a:r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220071" y="2899791"/>
            <a:ext cx="5912178" cy="26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86441264" descr="EMB00004bf0865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704" y="1862112"/>
            <a:ext cx="3491880" cy="263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5546423" cy="2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86440064" descr="EMB00004bf0866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628531"/>
            <a:ext cx="3275856" cy="247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굽은 화살표 9"/>
          <p:cNvSpPr/>
          <p:nvPr/>
        </p:nvSpPr>
        <p:spPr>
          <a:xfrm flipV="1">
            <a:off x="716109" y="3717032"/>
            <a:ext cx="576064" cy="93610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573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굽은 화살표 12"/>
          <p:cNvSpPr/>
          <p:nvPr/>
        </p:nvSpPr>
        <p:spPr>
          <a:xfrm>
            <a:off x="4463480" y="2771672"/>
            <a:ext cx="576064" cy="70081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573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60032" y="5437186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웹 접속포트 </a:t>
            </a:r>
            <a:r>
              <a:rPr lang="en-US" altLang="ko-KR" dirty="0" smtClean="0"/>
              <a:t>3306 </a:t>
            </a:r>
            <a:r>
              <a:rPr lang="ko-KR" altLang="en-US" dirty="0" smtClean="0"/>
              <a:t>확인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957644" y="4507815"/>
            <a:ext cx="2773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Root </a:t>
            </a:r>
            <a:r>
              <a:rPr lang="ko-KR" altLang="en-US" b="1" dirty="0" smtClean="0">
                <a:solidFill>
                  <a:srgbClr val="FF0000"/>
                </a:solidFill>
              </a:rPr>
              <a:t>비밀번호 설정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학습 편의로 </a:t>
            </a:r>
            <a:r>
              <a:rPr lang="en-US" altLang="ko-KR" b="1" dirty="0" smtClean="0">
                <a:solidFill>
                  <a:srgbClr val="FF0000"/>
                </a:solidFill>
              </a:rPr>
              <a:t>1234 </a:t>
            </a:r>
            <a:r>
              <a:rPr lang="ko-KR" altLang="en-US" b="1" dirty="0" smtClean="0">
                <a:solidFill>
                  <a:srgbClr val="FF0000"/>
                </a:solidFill>
              </a:rPr>
              <a:t>설정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4053676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51520" y="261921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/>
              <a:t>MYSQL</a:t>
            </a:r>
            <a:r>
              <a:rPr lang="ko-KR" altLang="en-US" b="1" smtClean="0"/>
              <a:t> 설치 후 접속</a:t>
            </a:r>
            <a:endParaRPr lang="ko-KR" alt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304166" y="1342974"/>
            <a:ext cx="503560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CLI(Command Line Interface)</a:t>
            </a:r>
            <a:r>
              <a:rPr lang="ko-KR" altLang="en-US" b="1" dirty="0"/>
              <a:t>를 사용한 접속 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en-US" altLang="ko-KR" b="1" dirty="0" err="1" smtClean="0"/>
              <a:t>mysql</a:t>
            </a:r>
            <a:r>
              <a:rPr lang="en-US" altLang="ko-KR" b="1" dirty="0" smtClean="0"/>
              <a:t> –u root –</a:t>
            </a:r>
            <a:r>
              <a:rPr lang="en-US" altLang="ko-KR" b="1" dirty="0"/>
              <a:t>p </a:t>
            </a:r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/>
              <a:t>비밀번호 </a:t>
            </a:r>
            <a:r>
              <a:rPr lang="ko-KR" altLang="en-US" dirty="0" smtClean="0"/>
              <a:t>입력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427984" y="4661629"/>
            <a:ext cx="3456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+mn-ea"/>
              </a:rPr>
              <a:t>MySQL </a:t>
            </a: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워크벤치를 통한 접속 </a:t>
            </a:r>
            <a:endParaRPr lang="ko-KR" altLang="en-US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27984" y="5030278"/>
            <a:ext cx="455699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00"/>
                </a:solidFill>
                <a:latin typeface="+mj-lt"/>
                <a:ea typeface="NanumSquare" panose="020B0600000101010101" pitchFamily="50" charset="-127"/>
              </a:rPr>
              <a:t>GUI(Graphic User Interface)</a:t>
            </a: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를 통한 접속 </a:t>
            </a:r>
            <a:endParaRPr lang="ko-KR" altLang="en-US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66" y="3794234"/>
            <a:ext cx="3982417" cy="216916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11560" y="5381308"/>
            <a:ext cx="1512168" cy="586027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 rot="5400000">
            <a:off x="2336686" y="5359144"/>
            <a:ext cx="295598" cy="653528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915727" y="5501242"/>
            <a:ext cx="78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접속 </a:t>
            </a:r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715" y="1728334"/>
            <a:ext cx="4917038" cy="2236966"/>
          </a:xfrm>
          <a:prstGeom prst="rect">
            <a:avLst/>
          </a:prstGeom>
          <a:ln>
            <a:solidFill>
              <a:schemeClr val="accent4">
                <a:shade val="50000"/>
              </a:schemeClr>
            </a:solidFill>
          </a:ln>
        </p:spPr>
      </p:pic>
      <p:sp>
        <p:nvSpPr>
          <p:cNvPr id="1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2800730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56516</TotalTime>
  <Words>156</Words>
  <Application>Microsoft Office PowerPoint</Application>
  <PresentationFormat>화면 슬라이드 쇼(4:3)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각</vt:lpstr>
      <vt:lpstr>DBMS설치하기_DBMS 설치</vt:lpstr>
      <vt:lpstr>MYSQL 설치 #1</vt:lpstr>
      <vt:lpstr>MYSQL 설치 #2</vt:lpstr>
      <vt:lpstr>MYSQL 설치 #3</vt:lpstr>
      <vt:lpstr>MYSQL 설치 #4</vt:lpstr>
      <vt:lpstr>MYSQL 설치 #5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PC</cp:lastModifiedBy>
  <cp:revision>305</cp:revision>
  <dcterms:created xsi:type="dcterms:W3CDTF">2018-05-10T00:35:19Z</dcterms:created>
  <dcterms:modified xsi:type="dcterms:W3CDTF">2020-04-01T10:17:19Z</dcterms:modified>
</cp:coreProperties>
</file>