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6" r:id="rId3"/>
    <p:sldId id="287" r:id="rId4"/>
    <p:sldId id="288" r:id="rId5"/>
    <p:sldId id="2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ko-KR" altLang="en-US" b="1" dirty="0" smtClean="0"/>
              <a:t>데이터베이</a:t>
            </a:r>
            <a:r>
              <a:rPr lang="ko-KR" altLang="en-US" b="1" dirty="0"/>
              <a:t>스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생성하기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en-US" altLang="ko-KR" b="1" dirty="0" smtClean="0"/>
              <a:t>HR</a:t>
            </a:r>
            <a:r>
              <a:rPr lang="ko-KR" altLang="en-US" b="1" dirty="0" smtClean="0"/>
              <a:t>계정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16652"/>
            <a:ext cx="8352928" cy="46326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800" dirty="0" err="1" smtClean="0"/>
              <a:t>오라클의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HR </a:t>
            </a:r>
            <a:r>
              <a:rPr lang="ko-KR" altLang="en-US" sz="1800" dirty="0" smtClean="0"/>
              <a:t>계정은 프로그램을 배포할 때 미리 만들어 둔 교육용 계정이다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ko-KR" altLang="en-US" sz="1800" dirty="0" smtClean="0"/>
              <a:t>아래와 같은 테이블이 작성되어 있다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EMPLOYEES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DEPARTMENTS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LOCATIONS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COUNTRIES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REGIONS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JOBS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JOB_HISTORY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EMP_DETAILS_VIEW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4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6"/>
          <a:stretch/>
        </p:blipFill>
        <p:spPr bwMode="auto">
          <a:xfrm>
            <a:off x="3203848" y="1082060"/>
            <a:ext cx="5737801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395536" y="1074812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19" y="2420888"/>
            <a:ext cx="26907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4993"/>
            <a:ext cx="5558308" cy="153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1840" y="4388817"/>
            <a:ext cx="254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SYSTEM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계정으로 로그인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3068960"/>
            <a:ext cx="13453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74288" y="1916832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928732" y="4082924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6" y="1098054"/>
            <a:ext cx="7600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435" y="1700808"/>
            <a:ext cx="453650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95" y="2294874"/>
            <a:ext cx="2416968" cy="31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53599" y="3068960"/>
            <a:ext cx="134537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5510" y="2096852"/>
            <a:ext cx="107425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31891" y="2348880"/>
            <a:ext cx="28803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0" y="1454344"/>
            <a:ext cx="1584176" cy="31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109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0232" y="1992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3198" y="2290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7472" y="29563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762" y="25979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2762" y="2869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2762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3143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9645" y="2204864"/>
            <a:ext cx="7790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ALTER USER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ACCOUNT UNLOCK</a:t>
            </a:r>
            <a:r>
              <a:rPr lang="en-US" altLang="ko-KR" sz="2000" dirty="0" smtClean="0"/>
              <a:t>;  </a:t>
            </a:r>
            <a:r>
              <a:rPr lang="en-US" altLang="ko-KR" sz="1200" dirty="0" smtClean="0"/>
              <a:t>-- 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</a:t>
            </a:r>
            <a:r>
              <a:rPr lang="ko-KR" altLang="en-US" sz="1200" dirty="0"/>
              <a:t>계정의 잠금을 푼다</a:t>
            </a:r>
            <a:r>
              <a:rPr lang="en-US" altLang="ko-KR" sz="1200" dirty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7030A0"/>
                </a:solidFill>
              </a:rPr>
              <a:t>ALTER USER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 </a:t>
            </a:r>
            <a:r>
              <a:rPr lang="en-US" altLang="ko-KR" sz="2000" b="1" dirty="0">
                <a:solidFill>
                  <a:srgbClr val="7030A0"/>
                </a:solidFill>
              </a:rPr>
              <a:t>IDENTIFIED BY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1111;  </a:t>
            </a:r>
            <a:r>
              <a:rPr lang="en-US" altLang="ko-KR" sz="1200" dirty="0" smtClean="0"/>
              <a:t>-- 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</a:t>
            </a:r>
            <a:r>
              <a:rPr lang="ko-KR" altLang="en-US" sz="1200" dirty="0"/>
              <a:t>계정의 비밀번호를 </a:t>
            </a:r>
            <a:r>
              <a:rPr lang="en-US" altLang="ko-KR" sz="1200" dirty="0" smtClean="0"/>
              <a:t>1111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수정한다</a:t>
            </a:r>
            <a:r>
              <a:rPr lang="en-US" altLang="ko-KR" sz="12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1491" y="1412776"/>
            <a:ext cx="5260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SYSTEM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계정으로 로그인 한 뒤 아래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 작성한다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56559</TotalTime>
  <Words>126</Words>
  <Application>Microsoft Office PowerPoint</Application>
  <PresentationFormat>화면 슬라이드 쇼(4:3)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데이터베이스 생성하기_ HR계정_사용하기</vt:lpstr>
      <vt:lpstr>HR 계정 사용하기 #1</vt:lpstr>
      <vt:lpstr>HR 계정 사용하기 #1</vt:lpstr>
      <vt:lpstr>HR 계정 사용하기 #2</vt:lpstr>
      <vt:lpstr>HR 계정 사용하기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330</cp:revision>
  <dcterms:created xsi:type="dcterms:W3CDTF">2018-05-10T00:35:19Z</dcterms:created>
  <dcterms:modified xsi:type="dcterms:W3CDTF">2020-04-05T23:32:50Z</dcterms:modified>
</cp:coreProperties>
</file>