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291" r:id="rId3"/>
    <p:sldId id="293" r:id="rId4"/>
    <p:sldId id="300" r:id="rId5"/>
    <p:sldId id="299" r:id="rId6"/>
    <p:sldId id="298" r:id="rId7"/>
    <p:sldId id="296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강의실</a:t>
          </a:r>
          <a:endParaRPr lang="ko-KR" altLang="en-US" sz="1000" dirty="0"/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교수번호</a:t>
          </a:r>
          <a:endParaRPr lang="ko-KR" altLang="en-US" sz="1000" u="sng" dirty="0"/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학번</a:t>
          </a:r>
          <a:endParaRPr lang="en-US" altLang="ko-KR" sz="1000" u="sng" dirty="0" smtClean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이름</a:t>
          </a:r>
          <a:endParaRPr lang="en-US" altLang="ko-KR" sz="1000" dirty="0" smtClean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강의번호</a:t>
          </a:r>
          <a:endParaRPr lang="ko-KR" altLang="en-US" sz="1000" u="sng" dirty="0"/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학번</a:t>
          </a:r>
          <a:endParaRPr lang="en-US" altLang="ko-KR" sz="1000" u="sng" dirty="0" smtClean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과목번호</a:t>
          </a:r>
          <a:endParaRPr lang="ko-KR" altLang="en-US" sz="1000" u="sng" dirty="0"/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u="sng" dirty="0" smtClean="0"/>
            <a:t>과목번호</a:t>
          </a:r>
          <a:endParaRPr lang="ko-KR" altLang="en-US" sz="1000" u="sng" dirty="0"/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과목명</a:t>
          </a:r>
          <a:endParaRPr lang="ko-KR" altLang="en-US" sz="1000" dirty="0"/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이수학점</a:t>
          </a:r>
          <a:endParaRPr lang="ko-KR" altLang="en-US" sz="1000" dirty="0"/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주소</a:t>
          </a:r>
          <a:endParaRPr lang="en-US" altLang="ko-KR" sz="1000" dirty="0" smtClean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학년</a:t>
          </a:r>
          <a:endParaRPr lang="en-US" altLang="ko-KR" sz="1000" dirty="0" smtClean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교수이름</a:t>
          </a:r>
          <a:endParaRPr lang="ko-KR" altLang="en-US" sz="1000" u="none" dirty="0"/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B2D96817-5B6C-4AB9-BD96-F01F9A31D2BF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과목번호</a:t>
          </a:r>
          <a:endParaRPr lang="ko-KR" altLang="en-US" sz="1000" dirty="0"/>
        </a:p>
      </dgm:t>
    </dgm:pt>
    <dgm:pt modelId="{66B48BD7-A6E6-4B60-AD5B-A2628BF2DD5C}" type="parTrans" cxnId="{FAA1E57D-59FE-4EB9-8A48-206E6FA1BC21}">
      <dgm:prSet/>
      <dgm:spPr/>
      <dgm:t>
        <a:bodyPr/>
        <a:lstStyle/>
        <a:p>
          <a:pPr latinLnBrk="1"/>
          <a:endParaRPr lang="ko-KR" altLang="en-US"/>
        </a:p>
      </dgm:t>
    </dgm:pt>
    <dgm:pt modelId="{94EAFCA5-F9C5-4187-8A57-EC16D0B68F6B}" type="sibTrans" cxnId="{FAA1E57D-59FE-4EB9-8A48-206E6FA1BC21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강의이름</a:t>
          </a:r>
          <a:endParaRPr lang="ko-KR" altLang="en-US" sz="1000" dirty="0"/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신청일자</a:t>
          </a:r>
          <a:endParaRPr lang="ko-KR" altLang="en-US" sz="1000" dirty="0"/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담당교수번호</a:t>
          </a:r>
          <a:endParaRPr lang="en-US" altLang="ko-KR" sz="1000" dirty="0" smtClean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교수번호</a:t>
          </a:r>
          <a:endParaRPr lang="ko-KR" altLang="en-US" sz="1000" dirty="0"/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학번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5A7B6F-4814-48D9-B689-8321F2CEDD4B}" type="pres">
      <dgm:prSet presAssocID="{66B48BD7-A6E6-4B60-AD5B-A2628BF2DD5C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F6C90163-AAAF-47F9-A656-62108B03FDAB}" type="pres">
      <dgm:prSet presAssocID="{B2D96817-5B6C-4AB9-BD96-F01F9A31D2BF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4D878D0C-FC76-4579-B356-45FC22CCCB6A}" type="presOf" srcId="{6F1242AB-BC4A-4F48-A363-9E300BD43ED2}" destId="{C95FC799-697D-4218-B84A-FD2D2C9CA745}" srcOrd="0" destOrd="0" presId="urn:microsoft.com/office/officeart/2005/8/layout/hierarchy3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F79C3D8-1B85-4903-BEC3-1B0A77A852CA}" type="presOf" srcId="{6A260429-C68A-4A5C-8C2C-5FE0086205E7}" destId="{8F5ADA2A-5EA3-42A6-BC3C-869DC933DA72}" srcOrd="0" destOrd="0" presId="urn:microsoft.com/office/officeart/2005/8/layout/hierarchy3"/>
    <dgm:cxn modelId="{0A1CEA9C-33B5-4FD3-86FA-0CC6EE0861CA}" type="presOf" srcId="{F284E186-5D33-4DD4-8086-68C9B761D3DE}" destId="{CDFF2B65-BABD-46E8-8C3E-CA8CFF6F51D7}" srcOrd="0" destOrd="0" presId="urn:microsoft.com/office/officeart/2005/8/layout/hierarchy3"/>
    <dgm:cxn modelId="{873DE9DC-8B1A-4DDF-A695-215CE345FBF3}" type="presOf" srcId="{C0A33477-67AA-4062-8A7E-7649C6EB2EE1}" destId="{64F71FBF-A997-4FF9-B4BC-B9DD2B15A649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4172715C-CFE8-4245-A5A9-EFCC60BAE344}" type="presOf" srcId="{B775AF05-E3E3-4FA1-A5C5-2BE634DBADD3}" destId="{E890DB50-C379-4C88-9D41-69D14C3AF937}" srcOrd="0" destOrd="0" presId="urn:microsoft.com/office/officeart/2005/8/layout/hierarchy3"/>
    <dgm:cxn modelId="{4D498BD6-9B9B-4D82-84D4-5CB3BBD12AE3}" type="presOf" srcId="{9ACC1E42-116C-40D1-992F-B97D3FB0460A}" destId="{936B8600-7E94-4ED1-A8FF-FDBD1CD34056}" srcOrd="0" destOrd="0" presId="urn:microsoft.com/office/officeart/2005/8/layout/hierarchy3"/>
    <dgm:cxn modelId="{6B657E38-446D-4235-86E7-6B080DEAB252}" type="presOf" srcId="{F559C5F7-7BBC-4677-BD54-F4783E39ADA0}" destId="{501A62A6-6CF7-4D4A-BB99-451EB9DDA876}" srcOrd="0" destOrd="0" presId="urn:microsoft.com/office/officeart/2005/8/layout/hierarchy3"/>
    <dgm:cxn modelId="{90E2A9CF-EA83-43F3-991E-221EFC40CB51}" type="presOf" srcId="{94E2842E-8972-4170-B56D-A8592F6ADB01}" destId="{3806CA6F-DE98-44EF-ADC1-3255BBCADC35}" srcOrd="0" destOrd="0" presId="urn:microsoft.com/office/officeart/2005/8/layout/hierarchy3"/>
    <dgm:cxn modelId="{7D927D45-9AEE-42F3-B742-F281101A5C8D}" type="presOf" srcId="{9827C9ED-8CA2-471C-953B-59FCB2EF844E}" destId="{13415FB7-7349-407A-91C7-15E876BA37EE}" srcOrd="1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9D5CF81C-2AC1-4DF0-AEE9-C4DAE266D7CD}" type="presOf" srcId="{F661A98F-44A5-4EBC-B49E-73B1E7A5EA2F}" destId="{E22DB013-41E0-4B39-A002-B326A735722E}" srcOrd="1" destOrd="0" presId="urn:microsoft.com/office/officeart/2005/8/layout/hierarchy3"/>
    <dgm:cxn modelId="{B8C905B2-39E4-4A9A-8B9E-9FC41864EE60}" type="presOf" srcId="{C325B8CA-2359-4054-A292-66F4175EDD40}" destId="{100B33F6-82B0-4ED9-97F5-26B5622C04D0}" srcOrd="1" destOrd="0" presId="urn:microsoft.com/office/officeart/2005/8/layout/hierarchy3"/>
    <dgm:cxn modelId="{8A14FF6F-901E-42EA-ABC1-B05FEDD8431D}" type="presOf" srcId="{8410571C-03A5-4CC2-B4A2-807C983277A1}" destId="{1DB21026-F435-4AD1-9D28-8A48218B3007}" srcOrd="0" destOrd="0" presId="urn:microsoft.com/office/officeart/2005/8/layout/hierarchy3"/>
    <dgm:cxn modelId="{01E6922B-E304-45B8-98A3-42FACA781ABA}" srcId="{C325B8CA-2359-4054-A292-66F4175EDD40}" destId="{D87A91EA-444B-486F-8098-835482A35416}" srcOrd="5" destOrd="0" parTransId="{B775AF05-E3E3-4FA1-A5C5-2BE634DBADD3}" sibTransId="{AF4A228F-1DD9-431B-B71F-ABABEB5F898D}"/>
    <dgm:cxn modelId="{3C108188-1E30-46DB-95AD-6A5D43BC755B}" type="presOf" srcId="{F8EFE332-D2A9-46A6-8DE2-82E97FE84D76}" destId="{F1B2106C-5A91-4A15-880E-E62D012DDC42}" srcOrd="0" destOrd="0" presId="urn:microsoft.com/office/officeart/2005/8/layout/hierarchy3"/>
    <dgm:cxn modelId="{BEC904F5-99C1-4BE9-9A72-9A38C0574088}" type="presOf" srcId="{F661A98F-44A5-4EBC-B49E-73B1E7A5EA2F}" destId="{7710BCCD-1DC9-4D22-80AF-145619AE9E34}" srcOrd="0" destOrd="0" presId="urn:microsoft.com/office/officeart/2005/8/layout/hierarchy3"/>
    <dgm:cxn modelId="{FC2C3D7F-1D6C-407B-9E72-5A6EC98D3CE2}" type="presOf" srcId="{07F83D99-E5B6-4B43-8A94-3215869D94E4}" destId="{23EB7E41-2BBE-45F4-B0C5-EB4A82E95363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D384B81B-7576-4251-AB99-C035013ACB1E}" type="presOf" srcId="{B025BFBF-56EF-44F6-B007-28271950DFAE}" destId="{A1FB71EB-7C35-4ED9-BABA-EA222F69A7A7}" srcOrd="0" destOrd="0" presId="urn:microsoft.com/office/officeart/2005/8/layout/hierarchy3"/>
    <dgm:cxn modelId="{8C601EE3-442B-45B8-8D58-B2D7531742DA}" srcId="{F661A98F-44A5-4EBC-B49E-73B1E7A5EA2F}" destId="{9362F3BA-FC97-48B5-AC4D-003551FAECD0}" srcOrd="1" destOrd="0" parTransId="{F9EFCD46-B923-49E1-998E-4929C2AA6068}" sibTransId="{101E4149-78E1-4676-AC6E-44AFD6A28356}"/>
    <dgm:cxn modelId="{559B25D1-F238-437E-979C-A958D8CDDBD3}" type="presOf" srcId="{F5B3ECC7-EBA5-4F30-A1C8-D207A0AF00CB}" destId="{14375387-7316-45CB-A345-E55E3B519EE9}" srcOrd="0" destOrd="0" presId="urn:microsoft.com/office/officeart/2005/8/layout/hierarchy3"/>
    <dgm:cxn modelId="{ADA0EFE0-F287-4BD2-8671-3C6B382FAF2B}" type="presOf" srcId="{B2D96817-5B6C-4AB9-BD96-F01F9A31D2BF}" destId="{F6C90163-AAAF-47F9-A656-62108B03FDAB}" srcOrd="0" destOrd="0" presId="urn:microsoft.com/office/officeart/2005/8/layout/hierarchy3"/>
    <dgm:cxn modelId="{EFABF081-A2D9-42CF-8943-26C72B35C4B8}" type="presOf" srcId="{F9EFCD46-B923-49E1-998E-4929C2AA6068}" destId="{7391B578-AD4C-4ADA-8518-67E04FD34E6C}" srcOrd="0" destOrd="0" presId="urn:microsoft.com/office/officeart/2005/8/layout/hierarchy3"/>
    <dgm:cxn modelId="{C4B80D34-1313-4E9D-9971-5563DBD8BA2D}" type="presOf" srcId="{C1ADB2D1-F7E0-4C4C-A866-84CA74B2A816}" destId="{A1BA5AD5-B32B-49F5-9C63-148D1831C852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DB6E285B-FEB2-44FB-85F4-7E0119A1F6DE}" type="presOf" srcId="{C325B8CA-2359-4054-A292-66F4175EDD40}" destId="{4F716C81-F5C8-452D-A9DB-C7EAF9720A9B}" srcOrd="0" destOrd="0" presId="urn:microsoft.com/office/officeart/2005/8/layout/hierarchy3"/>
    <dgm:cxn modelId="{DD91A1B8-7372-4791-A5E4-E3AD2E3AA72E}" type="presOf" srcId="{C86BA3C6-54F5-4C0D-9C51-976C164B7088}" destId="{51C4B274-0F75-4743-BA66-7AE3650D1143}" srcOrd="0" destOrd="0" presId="urn:microsoft.com/office/officeart/2005/8/layout/hierarchy3"/>
    <dgm:cxn modelId="{62F61C42-AA57-47E7-A4BB-0A1095DD611B}" type="presOf" srcId="{B1F3492C-8B31-4C34-9FB9-F099A892F804}" destId="{7E130914-A364-43B2-ACD7-EF80A9871CB1}" srcOrd="0" destOrd="0" presId="urn:microsoft.com/office/officeart/2005/8/layout/hierarchy3"/>
    <dgm:cxn modelId="{6811607F-89FF-4AE9-9AB5-F97B73AE0582}" type="presOf" srcId="{7A46DBF0-40B8-4C36-800A-A9C589782C56}" destId="{189CA333-1DC7-4E02-ADA8-28BB3975DD6E}" srcOrd="0" destOrd="0" presId="urn:microsoft.com/office/officeart/2005/8/layout/hierarchy3"/>
    <dgm:cxn modelId="{9C41538C-F400-431E-BA7F-073B1F20F1FA}" type="presOf" srcId="{286F97ED-3C7F-489C-9EA0-CCCF1538A321}" destId="{CFDEB060-6803-4218-8519-35E3AEB13514}" srcOrd="0" destOrd="0" presId="urn:microsoft.com/office/officeart/2005/8/layout/hierarchy3"/>
    <dgm:cxn modelId="{C0883901-E21D-40F1-861E-5E04902974A5}" type="presOf" srcId="{D87A91EA-444B-486F-8098-835482A35416}" destId="{472534B0-373F-4F04-852B-8BE876B04DA3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4A5972A7-647E-4184-AE8A-8CA767FC862F}" type="presOf" srcId="{BDBCB359-2B23-4029-B409-A395B6A1C95D}" destId="{7A6C507E-B8F0-48B5-B1BD-7E71EA40966C}" srcOrd="0" destOrd="0" presId="urn:microsoft.com/office/officeart/2005/8/layout/hierarchy3"/>
    <dgm:cxn modelId="{AA7F1C87-2895-41D1-9CC7-C30A99DA3F5E}" type="presOf" srcId="{1966F255-7680-4CC9-A7A2-A1A130A2A224}" destId="{42C46045-BACF-4ED7-BBBE-36AD9D69DC76}" srcOrd="0" destOrd="0" presId="urn:microsoft.com/office/officeart/2005/8/layout/hierarchy3"/>
    <dgm:cxn modelId="{009C47A0-9E6F-4696-A661-CAAAD0006C2C}" type="presOf" srcId="{3095B627-AE18-4EAE-A473-BB3DDC58D1D2}" destId="{8C8FC2AF-6732-4F68-9763-2B5334AAD533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636C9D23-214B-41D2-87DD-F32080E4BDEF}" type="presOf" srcId="{0C434CB8-A61F-48F7-AD91-E883D0E5CC63}" destId="{CA2FF5CD-FF3F-40E7-8BCD-52B182E2B094}" srcOrd="0" destOrd="0" presId="urn:microsoft.com/office/officeart/2005/8/layout/hierarchy3"/>
    <dgm:cxn modelId="{B91C7FEB-70AE-4D41-881C-D76954765C60}" type="presOf" srcId="{C86BA3C6-54F5-4C0D-9C51-976C164B7088}" destId="{CF288FFB-6F5A-4A24-A410-4332EA9EB389}" srcOrd="1" destOrd="0" presId="urn:microsoft.com/office/officeart/2005/8/layout/hierarchy3"/>
    <dgm:cxn modelId="{BC587A0C-1CD2-430A-8C70-DA0DC75A2A97}" srcId="{C325B8CA-2359-4054-A292-66F4175EDD40}" destId="{F559C5F7-7BBC-4677-BD54-F4783E39ADA0}" srcOrd="4" destOrd="0" parTransId="{6F1242AB-BC4A-4F48-A363-9E300BD43ED2}" sibTransId="{01EDBCC0-F6AB-456F-B455-5097951113EB}"/>
    <dgm:cxn modelId="{9BD3C51E-2BA4-4E68-9E34-0AD7E971EC78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2" destOrd="0" parTransId="{3095B627-AE18-4EAE-A473-BB3DDC58D1D2}" sibTransId="{07BA495F-3399-475B-90AF-4D71E0E71E35}"/>
    <dgm:cxn modelId="{53719C18-22A6-4E97-9D0E-4386C7E02B87}" type="presOf" srcId="{0708CF07-0EFC-4E03-8029-0B1372CBEE54}" destId="{B4CB9341-158A-41BA-B9E6-56AAFB10EEC9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949E4731-09BD-480C-BB80-FF2391F62C41}" type="presOf" srcId="{9827C9ED-8CA2-471C-953B-59FCB2EF844E}" destId="{ED62A02E-0FD6-42D5-9EAF-C37A3068AE81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3B84C3BC-0426-4352-BAC1-1B5E2D8CDD6F}" type="presOf" srcId="{66B48BD7-A6E6-4B60-AD5B-A2628BF2DD5C}" destId="{595A7B6F-4814-48D9-B689-8321F2CEDD4B}" srcOrd="0" destOrd="0" presId="urn:microsoft.com/office/officeart/2005/8/layout/hierarchy3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8A6D7049-0E3D-47F9-BD57-A618A0F780D8}" type="presOf" srcId="{7DF52A22-D002-4B9F-BCBD-C0750742CCAE}" destId="{F4B6F96B-2CAB-46BE-B468-EA119482415D}" srcOrd="0" destOrd="0" presId="urn:microsoft.com/office/officeart/2005/8/layout/hierarchy3"/>
    <dgm:cxn modelId="{545A6D8B-A3CE-462E-B75E-CF5A14F33485}" type="presOf" srcId="{39811A4C-FE50-4CF4-B16B-616211C27FEE}" destId="{256189C2-4624-47DB-9B23-D5BCFD21E2F9}" srcOrd="0" destOrd="0" presId="urn:microsoft.com/office/officeart/2005/8/layout/hierarchy3"/>
    <dgm:cxn modelId="{E26AB5B4-7A4F-4DF4-8DFE-A69231929CA7}" type="presOf" srcId="{62F3F0B6-9FB9-459A-AB99-B75777D52F0C}" destId="{AA6F8B10-8DAD-4807-BAA5-1F8BDCBB9575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9BD8FB7A-964F-4A0C-8B6A-02C05E9C1B11}" type="presOf" srcId="{CE82EEDF-F48E-49B5-9B58-054E8B13D4AF}" destId="{282997A0-AC33-4D7B-9082-3C5BB6096F1D}" srcOrd="0" destOrd="0" presId="urn:microsoft.com/office/officeart/2005/8/layout/hierarchy3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79906A87-962A-4BD7-8B11-2E1CF79D000E}" type="presOf" srcId="{C2429B64-54BE-406F-BE58-C99ADBF2D2CD}" destId="{324AC2F1-2A25-4C6E-B597-FAA144AF44F2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EAE87EFD-95FE-4056-97EC-E71CBAB9F471}" type="presOf" srcId="{66300E79-2626-4872-B147-49CE68574205}" destId="{942F9E1E-B0B0-4A4C-B3E4-6E53AC5FDF08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BB6DFDD0-A1CD-4207-B0E7-1EC9F15AF29D}" type="presOf" srcId="{9362F3BA-FC97-48B5-AC4D-003551FAECD0}" destId="{EF98D479-FE19-42D7-A94E-839A9DFAE357}" srcOrd="0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DFCC3A65-BBE7-4B26-8B13-02C75056073F}" type="presOf" srcId="{6304477B-603F-4DBA-81FE-762FAABCC801}" destId="{65CDDA57-0CFF-49DD-8CDC-F1C733ED125A}" srcOrd="0" destOrd="0" presId="urn:microsoft.com/office/officeart/2005/8/layout/hierarchy3"/>
    <dgm:cxn modelId="{D9FE1768-E774-4531-8934-0BE5E8187331}" type="presOf" srcId="{A510DA71-676F-4EF2-9831-6DBE2153B9DA}" destId="{26BB7BEA-60F2-4718-99B0-8EA77D99BD9C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78B6BBE7-0A22-4811-A1CE-8FE80DCD8AAD}" type="presOf" srcId="{C0A33477-67AA-4062-8A7E-7649C6EB2EE1}" destId="{AF8CE5FD-8F0E-41BF-BDFB-7DE533AED6BE}" srcOrd="1" destOrd="0" presId="urn:microsoft.com/office/officeart/2005/8/layout/hierarchy3"/>
    <dgm:cxn modelId="{FAA1E57D-59FE-4EB9-8A48-206E6FA1BC21}" srcId="{C325B8CA-2359-4054-A292-66F4175EDD40}" destId="{B2D96817-5B6C-4AB9-BD96-F01F9A31D2BF}" srcOrd="3" destOrd="0" parTransId="{66B48BD7-A6E6-4B60-AD5B-A2628BF2DD5C}" sibTransId="{94EAFCA5-F9C5-4187-8A57-EC16D0B68F6B}"/>
    <dgm:cxn modelId="{7C21B5AE-C8EA-40C9-988E-EE2EA3B104E0}" srcId="{F661A98F-44A5-4EBC-B49E-73B1E7A5EA2F}" destId="{F5B3ECC7-EBA5-4F30-A1C8-D207A0AF00CB}" srcOrd="0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318BFFFA-6907-49DC-8BBD-6F9E62A7AF34}" type="presOf" srcId="{C50709FB-8F82-4B57-974E-16DB379E9033}" destId="{B4EC91FA-EC5C-4E34-B3DF-7F412847DA4B}" srcOrd="0" destOrd="0" presId="urn:microsoft.com/office/officeart/2005/8/layout/hierarchy3"/>
    <dgm:cxn modelId="{FCEC0B6E-C041-426E-B346-FECEE34F9CC6}" type="presOf" srcId="{AE8630F9-FECA-4636-913C-5E188C1EE79A}" destId="{8963E0A2-4853-4F4F-8419-B947FC36E086}" srcOrd="0" destOrd="0" presId="urn:microsoft.com/office/officeart/2005/8/layout/hierarchy3"/>
    <dgm:cxn modelId="{D47CFE84-4786-4D04-938F-4CDA3445F42C}" type="presOf" srcId="{5DB76E1E-FF13-402D-B0FA-5D323F52BAAB}" destId="{F4016E76-86DF-4703-8A00-5A91613031F3}" srcOrd="0" destOrd="0" presId="urn:microsoft.com/office/officeart/2005/8/layout/hierarchy3"/>
    <dgm:cxn modelId="{ED87F197-9295-4CA2-ADFE-B08F42344E64}" type="presOf" srcId="{BFEFF02F-87A0-4F9F-8163-D8C381732997}" destId="{4B7BF468-AE72-42DE-902F-C40BAE42D9DC}" srcOrd="0" destOrd="0" presId="urn:microsoft.com/office/officeart/2005/8/layout/hierarchy3"/>
    <dgm:cxn modelId="{DCB34BE2-CE6E-4E42-819B-912783A59799}" type="presOf" srcId="{A3441B57-9200-4E7D-BFEB-3AE0FA329301}" destId="{3D4B9BF5-5ED8-45AD-A196-E1247A6CF0B9}" srcOrd="0" destOrd="0" presId="urn:microsoft.com/office/officeart/2005/8/layout/hierarchy3"/>
    <dgm:cxn modelId="{A8865E4B-FB5D-4B29-A0CE-99B3B1C3902E}" type="presParOf" srcId="{D796448D-764D-42AF-8912-A1F0597425D8}" destId="{3618A65D-F914-4B39-BBFC-766278C90D89}" srcOrd="0" destOrd="0" presId="urn:microsoft.com/office/officeart/2005/8/layout/hierarchy3"/>
    <dgm:cxn modelId="{ADBE9ED8-8AF0-473B-AF70-A4CD18F202F3}" type="presParOf" srcId="{3618A65D-F914-4B39-BBFC-766278C90D89}" destId="{E5A021AB-AD4D-45DB-AF65-60B1D653790E}" srcOrd="0" destOrd="0" presId="urn:microsoft.com/office/officeart/2005/8/layout/hierarchy3"/>
    <dgm:cxn modelId="{2B980364-076E-4230-A31A-938BCD4EF9B0}" type="presParOf" srcId="{E5A021AB-AD4D-45DB-AF65-60B1D653790E}" destId="{ED62A02E-0FD6-42D5-9EAF-C37A3068AE81}" srcOrd="0" destOrd="0" presId="urn:microsoft.com/office/officeart/2005/8/layout/hierarchy3"/>
    <dgm:cxn modelId="{36C3B361-A75B-43A6-B8CC-C1D1D07E884C}" type="presParOf" srcId="{E5A021AB-AD4D-45DB-AF65-60B1D653790E}" destId="{13415FB7-7349-407A-91C7-15E876BA37EE}" srcOrd="1" destOrd="0" presId="urn:microsoft.com/office/officeart/2005/8/layout/hierarchy3"/>
    <dgm:cxn modelId="{C241CE13-9A1D-4AA3-9B98-C5A735086A93}" type="presParOf" srcId="{3618A65D-F914-4B39-BBFC-766278C90D89}" destId="{DF5DF6B3-4678-4810-A4BE-1C2A4264E3C9}" srcOrd="1" destOrd="0" presId="urn:microsoft.com/office/officeart/2005/8/layout/hierarchy3"/>
    <dgm:cxn modelId="{F3D46068-BE10-460D-AF3D-179FE7A668B4}" type="presParOf" srcId="{DF5DF6B3-4678-4810-A4BE-1C2A4264E3C9}" destId="{1DB21026-F435-4AD1-9D28-8A48218B3007}" srcOrd="0" destOrd="0" presId="urn:microsoft.com/office/officeart/2005/8/layout/hierarchy3"/>
    <dgm:cxn modelId="{D2DDD565-004C-4AD8-A8B5-6F74FF9DD970}" type="presParOf" srcId="{DF5DF6B3-4678-4810-A4BE-1C2A4264E3C9}" destId="{65CDDA57-0CFF-49DD-8CDC-F1C733ED125A}" srcOrd="1" destOrd="0" presId="urn:microsoft.com/office/officeart/2005/8/layout/hierarchy3"/>
    <dgm:cxn modelId="{08804EAC-A311-45F4-831F-22421602D742}" type="presParOf" srcId="{DF5DF6B3-4678-4810-A4BE-1C2A4264E3C9}" destId="{A1FB71EB-7C35-4ED9-BABA-EA222F69A7A7}" srcOrd="2" destOrd="0" presId="urn:microsoft.com/office/officeart/2005/8/layout/hierarchy3"/>
    <dgm:cxn modelId="{A4F04F9D-EFFD-4532-A398-F4D7FC3AB19B}" type="presParOf" srcId="{DF5DF6B3-4678-4810-A4BE-1C2A4264E3C9}" destId="{CFDEB060-6803-4218-8519-35E3AEB13514}" srcOrd="3" destOrd="0" presId="urn:microsoft.com/office/officeart/2005/8/layout/hierarchy3"/>
    <dgm:cxn modelId="{77D00FDC-0A57-4BC6-85C8-0000520A037E}" type="presParOf" srcId="{DF5DF6B3-4678-4810-A4BE-1C2A4264E3C9}" destId="{A823BFAA-4F2D-488F-BBBC-AED3117B62D9}" srcOrd="4" destOrd="0" presId="urn:microsoft.com/office/officeart/2005/8/layout/hierarchy3"/>
    <dgm:cxn modelId="{D4A119B6-EB34-4DA9-86B7-5DC78C7F2134}" type="presParOf" srcId="{DF5DF6B3-4678-4810-A4BE-1C2A4264E3C9}" destId="{26BB7BEA-60F2-4718-99B0-8EA77D99BD9C}" srcOrd="5" destOrd="0" presId="urn:microsoft.com/office/officeart/2005/8/layout/hierarchy3"/>
    <dgm:cxn modelId="{05FBECDD-F2FB-4CA0-816F-039DF7D3A14F}" type="presParOf" srcId="{DF5DF6B3-4678-4810-A4BE-1C2A4264E3C9}" destId="{7A6C507E-B8F0-48B5-B1BD-7E71EA40966C}" srcOrd="6" destOrd="0" presId="urn:microsoft.com/office/officeart/2005/8/layout/hierarchy3"/>
    <dgm:cxn modelId="{C8901DF6-9B53-4D16-BA1E-EE7982683276}" type="presParOf" srcId="{DF5DF6B3-4678-4810-A4BE-1C2A4264E3C9}" destId="{936B8600-7E94-4ED1-A8FF-FDBD1CD34056}" srcOrd="7" destOrd="0" presId="urn:microsoft.com/office/officeart/2005/8/layout/hierarchy3"/>
    <dgm:cxn modelId="{7AFF9E04-EDF7-46F1-BA9D-198681B6332B}" type="presParOf" srcId="{DF5DF6B3-4678-4810-A4BE-1C2A4264E3C9}" destId="{282997A0-AC33-4D7B-9082-3C5BB6096F1D}" srcOrd="8" destOrd="0" presId="urn:microsoft.com/office/officeart/2005/8/layout/hierarchy3"/>
    <dgm:cxn modelId="{A9FB7DF6-C6E0-4D6F-B422-6B8FBC93D845}" type="presParOf" srcId="{DF5DF6B3-4678-4810-A4BE-1C2A4264E3C9}" destId="{7E130914-A364-43B2-ACD7-EF80A9871CB1}" srcOrd="9" destOrd="0" presId="urn:microsoft.com/office/officeart/2005/8/layout/hierarchy3"/>
    <dgm:cxn modelId="{83FC7562-82E7-4F23-BC6B-E72E937FAC84}" type="presParOf" srcId="{D796448D-764D-42AF-8912-A1F0597425D8}" destId="{491A4E9C-4543-41AD-8244-E48B23A2412B}" srcOrd="1" destOrd="0" presId="urn:microsoft.com/office/officeart/2005/8/layout/hierarchy3"/>
    <dgm:cxn modelId="{1808B2BA-AA02-43D1-9D94-635A78F91613}" type="presParOf" srcId="{491A4E9C-4543-41AD-8244-E48B23A2412B}" destId="{76B4603E-1A9E-46A7-A0B2-DDD10C8573AC}" srcOrd="0" destOrd="0" presId="urn:microsoft.com/office/officeart/2005/8/layout/hierarchy3"/>
    <dgm:cxn modelId="{6BA24394-3345-4613-9334-8D37E9D18F86}" type="presParOf" srcId="{76B4603E-1A9E-46A7-A0B2-DDD10C8573AC}" destId="{51C4B274-0F75-4743-BA66-7AE3650D1143}" srcOrd="0" destOrd="0" presId="urn:microsoft.com/office/officeart/2005/8/layout/hierarchy3"/>
    <dgm:cxn modelId="{511EA3D8-F508-4A38-BE4B-2608F14CBE14}" type="presParOf" srcId="{76B4603E-1A9E-46A7-A0B2-DDD10C8573AC}" destId="{CF288FFB-6F5A-4A24-A410-4332EA9EB389}" srcOrd="1" destOrd="0" presId="urn:microsoft.com/office/officeart/2005/8/layout/hierarchy3"/>
    <dgm:cxn modelId="{3D3C8530-7605-48A1-BB6D-85BD0C9E452F}" type="presParOf" srcId="{491A4E9C-4543-41AD-8244-E48B23A2412B}" destId="{D61C2242-9D84-4502-9105-B631266DF502}" srcOrd="1" destOrd="0" presId="urn:microsoft.com/office/officeart/2005/8/layout/hierarchy3"/>
    <dgm:cxn modelId="{6DBD0929-0403-49BB-AF7C-B06DD78F17A6}" type="presParOf" srcId="{D61C2242-9D84-4502-9105-B631266DF502}" destId="{8963E0A2-4853-4F4F-8419-B947FC36E086}" srcOrd="0" destOrd="0" presId="urn:microsoft.com/office/officeart/2005/8/layout/hierarchy3"/>
    <dgm:cxn modelId="{BA416314-EDD4-4B72-8954-E5A41A17DB2B}" type="presParOf" srcId="{D61C2242-9D84-4502-9105-B631266DF502}" destId="{A1BA5AD5-B32B-49F5-9C63-148D1831C852}" srcOrd="1" destOrd="0" presId="urn:microsoft.com/office/officeart/2005/8/layout/hierarchy3"/>
    <dgm:cxn modelId="{B1E00169-883D-4D6F-8DD6-24E60605A3AE}" type="presParOf" srcId="{D61C2242-9D84-4502-9105-B631266DF502}" destId="{F1B2106C-5A91-4A15-880E-E62D012DDC42}" srcOrd="2" destOrd="0" presId="urn:microsoft.com/office/officeart/2005/8/layout/hierarchy3"/>
    <dgm:cxn modelId="{7C919818-D9A1-4961-9415-E197EDCD3D19}" type="presParOf" srcId="{D61C2242-9D84-4502-9105-B631266DF502}" destId="{42C46045-BACF-4ED7-BBBE-36AD9D69DC76}" srcOrd="3" destOrd="0" presId="urn:microsoft.com/office/officeart/2005/8/layout/hierarchy3"/>
    <dgm:cxn modelId="{2D5E7471-58AF-48E8-A13D-E8B42DFC7939}" type="presParOf" srcId="{D61C2242-9D84-4502-9105-B631266DF502}" destId="{CA2FF5CD-FF3F-40E7-8BCD-52B182E2B094}" srcOrd="4" destOrd="0" presId="urn:microsoft.com/office/officeart/2005/8/layout/hierarchy3"/>
    <dgm:cxn modelId="{F2DCAC66-916E-40F6-BD9C-AEFCAC4685B1}" type="presParOf" srcId="{D61C2242-9D84-4502-9105-B631266DF502}" destId="{CDFF2B65-BABD-46E8-8C3E-CA8CFF6F51D7}" srcOrd="5" destOrd="0" presId="urn:microsoft.com/office/officeart/2005/8/layout/hierarchy3"/>
    <dgm:cxn modelId="{FD0EAE3F-C45B-4233-A155-D22361D7FFFC}" type="presParOf" srcId="{D796448D-764D-42AF-8912-A1F0597425D8}" destId="{F13EB3A2-26CD-483B-A2BC-2C8F736BC79A}" srcOrd="2" destOrd="0" presId="urn:microsoft.com/office/officeart/2005/8/layout/hierarchy3"/>
    <dgm:cxn modelId="{4BFF1C21-2348-4B08-B47D-F2D3497FFDD8}" type="presParOf" srcId="{F13EB3A2-26CD-483B-A2BC-2C8F736BC79A}" destId="{E48C5BFC-F0E7-4010-9875-AD18C16CCACC}" srcOrd="0" destOrd="0" presId="urn:microsoft.com/office/officeart/2005/8/layout/hierarchy3"/>
    <dgm:cxn modelId="{D17575BB-D16A-456B-8566-E40A4845F3A0}" type="presParOf" srcId="{E48C5BFC-F0E7-4010-9875-AD18C16CCACC}" destId="{4F716C81-F5C8-452D-A9DB-C7EAF9720A9B}" srcOrd="0" destOrd="0" presId="urn:microsoft.com/office/officeart/2005/8/layout/hierarchy3"/>
    <dgm:cxn modelId="{F915AB92-00BF-4219-984B-CFE67143332E}" type="presParOf" srcId="{E48C5BFC-F0E7-4010-9875-AD18C16CCACC}" destId="{100B33F6-82B0-4ED9-97F5-26B5622C04D0}" srcOrd="1" destOrd="0" presId="urn:microsoft.com/office/officeart/2005/8/layout/hierarchy3"/>
    <dgm:cxn modelId="{C6228B0C-6171-4E24-8DAF-527005FF8BD6}" type="presParOf" srcId="{F13EB3A2-26CD-483B-A2BC-2C8F736BC79A}" destId="{EE1ED071-7DFC-4CE3-919F-A725278304CD}" srcOrd="1" destOrd="0" presId="urn:microsoft.com/office/officeart/2005/8/layout/hierarchy3"/>
    <dgm:cxn modelId="{FC2D8C38-3B9A-4EB5-9F54-BFBFE7A19A2E}" type="presParOf" srcId="{EE1ED071-7DFC-4CE3-919F-A725278304CD}" destId="{8F5ADA2A-5EA3-42A6-BC3C-869DC933DA72}" srcOrd="0" destOrd="0" presId="urn:microsoft.com/office/officeart/2005/8/layout/hierarchy3"/>
    <dgm:cxn modelId="{5126E18C-1117-4440-B4B4-F6FFAEB4AE0F}" type="presParOf" srcId="{EE1ED071-7DFC-4CE3-919F-A725278304CD}" destId="{AA6F8B10-8DAD-4807-BAA5-1F8BDCBB9575}" srcOrd="1" destOrd="0" presId="urn:microsoft.com/office/officeart/2005/8/layout/hierarchy3"/>
    <dgm:cxn modelId="{1936D19C-2120-4D6D-BF8D-F156CF2BD398}" type="presParOf" srcId="{EE1ED071-7DFC-4CE3-919F-A725278304CD}" destId="{942F9E1E-B0B0-4A4C-B3E4-6E53AC5FDF08}" srcOrd="2" destOrd="0" presId="urn:microsoft.com/office/officeart/2005/8/layout/hierarchy3"/>
    <dgm:cxn modelId="{32A8B2DA-2AD8-451F-ADB8-9C437CB46356}" type="presParOf" srcId="{EE1ED071-7DFC-4CE3-919F-A725278304CD}" destId="{F4016E76-86DF-4703-8A00-5A91613031F3}" srcOrd="3" destOrd="0" presId="urn:microsoft.com/office/officeart/2005/8/layout/hierarchy3"/>
    <dgm:cxn modelId="{CBED8398-961B-417D-A525-09E3273105A8}" type="presParOf" srcId="{EE1ED071-7DFC-4CE3-919F-A725278304CD}" destId="{3D4B9BF5-5ED8-45AD-A196-E1247A6CF0B9}" srcOrd="4" destOrd="0" presId="urn:microsoft.com/office/officeart/2005/8/layout/hierarchy3"/>
    <dgm:cxn modelId="{6D068F8F-F597-44C8-8F19-CFAB95DC28FB}" type="presParOf" srcId="{EE1ED071-7DFC-4CE3-919F-A725278304CD}" destId="{F4B6F96B-2CAB-46BE-B468-EA119482415D}" srcOrd="5" destOrd="0" presId="urn:microsoft.com/office/officeart/2005/8/layout/hierarchy3"/>
    <dgm:cxn modelId="{347F4A6A-1613-40AC-9555-6BECC7190211}" type="presParOf" srcId="{EE1ED071-7DFC-4CE3-919F-A725278304CD}" destId="{595A7B6F-4814-48D9-B689-8321F2CEDD4B}" srcOrd="6" destOrd="0" presId="urn:microsoft.com/office/officeart/2005/8/layout/hierarchy3"/>
    <dgm:cxn modelId="{053AE88C-FB0D-41CC-B656-DF4A4AD375DB}" type="presParOf" srcId="{EE1ED071-7DFC-4CE3-919F-A725278304CD}" destId="{F6C90163-AAAF-47F9-A656-62108B03FDAB}" srcOrd="7" destOrd="0" presId="urn:microsoft.com/office/officeart/2005/8/layout/hierarchy3"/>
    <dgm:cxn modelId="{A7CA4FF5-43A7-4543-9B7B-F666EB263620}" type="presParOf" srcId="{EE1ED071-7DFC-4CE3-919F-A725278304CD}" destId="{C95FC799-697D-4218-B84A-FD2D2C9CA745}" srcOrd="8" destOrd="0" presId="urn:microsoft.com/office/officeart/2005/8/layout/hierarchy3"/>
    <dgm:cxn modelId="{966FAD52-96AC-4AD0-B8A6-2F5CFD8050A6}" type="presParOf" srcId="{EE1ED071-7DFC-4CE3-919F-A725278304CD}" destId="{501A62A6-6CF7-4D4A-BB99-451EB9DDA876}" srcOrd="9" destOrd="0" presId="urn:microsoft.com/office/officeart/2005/8/layout/hierarchy3"/>
    <dgm:cxn modelId="{02B71D87-5A8D-485F-AEF1-F11930EF68F6}" type="presParOf" srcId="{EE1ED071-7DFC-4CE3-919F-A725278304CD}" destId="{E890DB50-C379-4C88-9D41-69D14C3AF937}" srcOrd="10" destOrd="0" presId="urn:microsoft.com/office/officeart/2005/8/layout/hierarchy3"/>
    <dgm:cxn modelId="{57BB2F99-0DEF-43EA-8FD5-B1D6FDACFC05}" type="presParOf" srcId="{EE1ED071-7DFC-4CE3-919F-A725278304CD}" destId="{472534B0-373F-4F04-852B-8BE876B04DA3}" srcOrd="11" destOrd="0" presId="urn:microsoft.com/office/officeart/2005/8/layout/hierarchy3"/>
    <dgm:cxn modelId="{E11C8F81-C066-43A2-9298-DC4B420C3C87}" type="presParOf" srcId="{D796448D-764D-42AF-8912-A1F0597425D8}" destId="{79634924-D95F-4C36-AD65-3AF22F2391AD}" srcOrd="3" destOrd="0" presId="urn:microsoft.com/office/officeart/2005/8/layout/hierarchy3"/>
    <dgm:cxn modelId="{AC69D6F3-0AB0-4E33-82DD-7D54B4503BD7}" type="presParOf" srcId="{79634924-D95F-4C36-AD65-3AF22F2391AD}" destId="{1D51CA70-3637-477A-925F-7F54F3C76908}" srcOrd="0" destOrd="0" presId="urn:microsoft.com/office/officeart/2005/8/layout/hierarchy3"/>
    <dgm:cxn modelId="{DA2F03A2-D83B-47F2-9E0D-2F63B53CA676}" type="presParOf" srcId="{1D51CA70-3637-477A-925F-7F54F3C76908}" destId="{7710BCCD-1DC9-4D22-80AF-145619AE9E34}" srcOrd="0" destOrd="0" presId="urn:microsoft.com/office/officeart/2005/8/layout/hierarchy3"/>
    <dgm:cxn modelId="{DE442056-0711-4EE7-99E6-31DF2B2F46AA}" type="presParOf" srcId="{1D51CA70-3637-477A-925F-7F54F3C76908}" destId="{E22DB013-41E0-4B39-A002-B326A735722E}" srcOrd="1" destOrd="0" presId="urn:microsoft.com/office/officeart/2005/8/layout/hierarchy3"/>
    <dgm:cxn modelId="{5AB72289-E788-436E-BA93-9F65E625739A}" type="presParOf" srcId="{79634924-D95F-4C36-AD65-3AF22F2391AD}" destId="{DECF6603-9CF1-4DF2-9D02-88147F6323A9}" srcOrd="1" destOrd="0" presId="urn:microsoft.com/office/officeart/2005/8/layout/hierarchy3"/>
    <dgm:cxn modelId="{F4054CC3-1326-414C-ABCF-CCC82A1D744B}" type="presParOf" srcId="{DECF6603-9CF1-4DF2-9D02-88147F6323A9}" destId="{23EB7E41-2BBE-45F4-B0C5-EB4A82E95363}" srcOrd="0" destOrd="0" presId="urn:microsoft.com/office/officeart/2005/8/layout/hierarchy3"/>
    <dgm:cxn modelId="{08E370AA-C7CC-4A9C-86C2-C6410A08DC88}" type="presParOf" srcId="{DECF6603-9CF1-4DF2-9D02-88147F6323A9}" destId="{14375387-7316-45CB-A345-E55E3B519EE9}" srcOrd="1" destOrd="0" presId="urn:microsoft.com/office/officeart/2005/8/layout/hierarchy3"/>
    <dgm:cxn modelId="{3F58B809-0769-492D-943D-0829AA45E0F7}" type="presParOf" srcId="{DECF6603-9CF1-4DF2-9D02-88147F6323A9}" destId="{7391B578-AD4C-4ADA-8518-67E04FD34E6C}" srcOrd="2" destOrd="0" presId="urn:microsoft.com/office/officeart/2005/8/layout/hierarchy3"/>
    <dgm:cxn modelId="{5AAF85D5-60BA-4FAD-A6EE-54BAAD8F7906}" type="presParOf" srcId="{DECF6603-9CF1-4DF2-9D02-88147F6323A9}" destId="{EF98D479-FE19-42D7-A94E-839A9DFAE357}" srcOrd="3" destOrd="0" presId="urn:microsoft.com/office/officeart/2005/8/layout/hierarchy3"/>
    <dgm:cxn modelId="{09CF4AB3-F2AB-482B-8AE1-C27783F8BDE0}" type="presParOf" srcId="{DECF6603-9CF1-4DF2-9D02-88147F6323A9}" destId="{8C8FC2AF-6732-4F68-9763-2B5334AAD533}" srcOrd="4" destOrd="0" presId="urn:microsoft.com/office/officeart/2005/8/layout/hierarchy3"/>
    <dgm:cxn modelId="{85DF48D5-1CEE-4DBC-B423-B52EF15794E3}" type="presParOf" srcId="{DECF6603-9CF1-4DF2-9D02-88147F6323A9}" destId="{4B7BF468-AE72-42DE-902F-C40BAE42D9DC}" srcOrd="5" destOrd="0" presId="urn:microsoft.com/office/officeart/2005/8/layout/hierarchy3"/>
    <dgm:cxn modelId="{BE4E7561-6B53-47C0-87C5-61BB9621FBF8}" type="presParOf" srcId="{D796448D-764D-42AF-8912-A1F0597425D8}" destId="{6145EC48-AE6D-4D1B-9378-895E95523275}" srcOrd="4" destOrd="0" presId="urn:microsoft.com/office/officeart/2005/8/layout/hierarchy3"/>
    <dgm:cxn modelId="{045F6896-CB6A-41AB-80AB-6B365582D0BB}" type="presParOf" srcId="{6145EC48-AE6D-4D1B-9378-895E95523275}" destId="{E6BF8F7D-CA82-4171-8574-3696C29DDD61}" srcOrd="0" destOrd="0" presId="urn:microsoft.com/office/officeart/2005/8/layout/hierarchy3"/>
    <dgm:cxn modelId="{7A10FBBA-C693-44B6-B37C-65A4283CAB8C}" type="presParOf" srcId="{E6BF8F7D-CA82-4171-8574-3696C29DDD61}" destId="{64F71FBF-A997-4FF9-B4BC-B9DD2B15A649}" srcOrd="0" destOrd="0" presId="urn:microsoft.com/office/officeart/2005/8/layout/hierarchy3"/>
    <dgm:cxn modelId="{091F357C-E06C-4ADA-9C84-4EC88E15BBA1}" type="presParOf" srcId="{E6BF8F7D-CA82-4171-8574-3696C29DDD61}" destId="{AF8CE5FD-8F0E-41BF-BDFB-7DE533AED6BE}" srcOrd="1" destOrd="0" presId="urn:microsoft.com/office/officeart/2005/8/layout/hierarchy3"/>
    <dgm:cxn modelId="{35D55397-8E9C-41A4-918D-0492D413B700}" type="presParOf" srcId="{6145EC48-AE6D-4D1B-9378-895E95523275}" destId="{7DC912FD-B328-4E74-BEC5-9C06D0E194DF}" srcOrd="1" destOrd="0" presId="urn:microsoft.com/office/officeart/2005/8/layout/hierarchy3"/>
    <dgm:cxn modelId="{685DE2F8-7DAC-4766-9369-B8F992964A42}" type="presParOf" srcId="{7DC912FD-B328-4E74-BEC5-9C06D0E194DF}" destId="{189CA333-1DC7-4E02-ADA8-28BB3975DD6E}" srcOrd="0" destOrd="0" presId="urn:microsoft.com/office/officeart/2005/8/layout/hierarchy3"/>
    <dgm:cxn modelId="{0FB18968-35AB-407A-B450-E6662C31E02E}" type="presParOf" srcId="{7DC912FD-B328-4E74-BEC5-9C06D0E194DF}" destId="{3806CA6F-DE98-44EF-ADC1-3255BBCADC35}" srcOrd="1" destOrd="0" presId="urn:microsoft.com/office/officeart/2005/8/layout/hierarchy3"/>
    <dgm:cxn modelId="{992CD0FA-E0B7-4D09-946D-84DA292E0829}" type="presParOf" srcId="{7DC912FD-B328-4E74-BEC5-9C06D0E194DF}" destId="{324AC2F1-2A25-4C6E-B597-FAA144AF44F2}" srcOrd="2" destOrd="0" presId="urn:microsoft.com/office/officeart/2005/8/layout/hierarchy3"/>
    <dgm:cxn modelId="{8FE6D796-A19A-446B-933A-225EB1DF86AA}" type="presParOf" srcId="{7DC912FD-B328-4E74-BEC5-9C06D0E194DF}" destId="{256189C2-4624-47DB-9B23-D5BCFD21E2F9}" srcOrd="3" destOrd="0" presId="urn:microsoft.com/office/officeart/2005/8/layout/hierarchy3"/>
    <dgm:cxn modelId="{4DD57E75-0757-45CF-BA75-444500E9133B}" type="presParOf" srcId="{7DC912FD-B328-4E74-BEC5-9C06D0E194DF}" destId="{B4CB9341-158A-41BA-B9E6-56AAFB10EEC9}" srcOrd="4" destOrd="0" presId="urn:microsoft.com/office/officeart/2005/8/layout/hierarchy3"/>
    <dgm:cxn modelId="{56389F05-F4FA-4E04-9D69-A3F8E7070A9E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1764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60233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70707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학번</a:t>
          </a:r>
          <a:endParaRPr lang="en-US" altLang="ko-KR" sz="1000" u="sng" kern="1200" dirty="0" smtClean="0"/>
        </a:p>
      </dsp:txBody>
      <dsp:txXfrm>
        <a:off x="310953" y="71934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60233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23075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이름</a:t>
          </a:r>
          <a:endParaRPr lang="en-US" altLang="ko-KR" sz="1000" kern="1200" dirty="0" smtClean="0"/>
        </a:p>
      </dsp:txBody>
      <dsp:txXfrm>
        <a:off x="310953" y="1243023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60233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175443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주소</a:t>
          </a:r>
          <a:endParaRPr lang="en-US" altLang="ko-KR" sz="1000" kern="1200" dirty="0" smtClean="0"/>
        </a:p>
      </dsp:txBody>
      <dsp:txXfrm>
        <a:off x="310953" y="176670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60233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27811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학년</a:t>
          </a:r>
          <a:endParaRPr lang="en-US" altLang="ko-KR" sz="1000" kern="1200" dirty="0" smtClean="0"/>
        </a:p>
      </dsp:txBody>
      <dsp:txXfrm>
        <a:off x="310953" y="229038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60233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280179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담당교수번호</a:t>
          </a:r>
          <a:endParaRPr lang="en-US" altLang="ko-KR" sz="1000" kern="1200" dirty="0" smtClean="0"/>
        </a:p>
      </dsp:txBody>
      <dsp:txXfrm>
        <a:off x="310953" y="281406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1764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60233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70707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교수번호</a:t>
          </a:r>
          <a:endParaRPr lang="ko-KR" altLang="en-US" sz="1000" u="sng" kern="1200" dirty="0"/>
        </a:p>
      </dsp:txBody>
      <dsp:txXfrm>
        <a:off x="2012727" y="71934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60233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23075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교수이름</a:t>
          </a:r>
          <a:endParaRPr lang="ko-KR" altLang="en-US" sz="1000" u="none" kern="1200" dirty="0"/>
        </a:p>
      </dsp:txBody>
      <dsp:txXfrm>
        <a:off x="2012727" y="1243023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60233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175443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전공</a:t>
          </a:r>
          <a:endParaRPr lang="ko-KR" altLang="en-US" sz="1000" u="none" kern="1200" dirty="0"/>
        </a:p>
      </dsp:txBody>
      <dsp:txXfrm>
        <a:off x="2012727" y="176670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1764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60233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70707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강의번호</a:t>
          </a:r>
          <a:endParaRPr lang="ko-KR" altLang="en-US" sz="1000" u="sng" kern="1200" dirty="0"/>
        </a:p>
      </dsp:txBody>
      <dsp:txXfrm>
        <a:off x="3714501" y="71934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60233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23075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교수번호</a:t>
          </a:r>
          <a:endParaRPr lang="ko-KR" altLang="en-US" sz="1000" kern="1200" dirty="0"/>
        </a:p>
      </dsp:txBody>
      <dsp:txXfrm>
        <a:off x="3714501" y="1243023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60233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175443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학번</a:t>
          </a:r>
          <a:endParaRPr lang="ko-KR" altLang="en-US" sz="1000" kern="1200" dirty="0"/>
        </a:p>
      </dsp:txBody>
      <dsp:txXfrm>
        <a:off x="3714501" y="1766702"/>
        <a:ext cx="1155560" cy="394403"/>
      </dsp:txXfrm>
    </dsp:sp>
    <dsp:sp modelId="{595A7B6F-4814-48D9-B689-8321F2CEDD4B}">
      <dsp:nvSpPr>
        <dsp:cNvPr id="0" name=""/>
        <dsp:cNvSpPr/>
      </dsp:nvSpPr>
      <dsp:spPr>
        <a:xfrm>
          <a:off x="3553001" y="60233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90163-AAAF-47F9-A656-62108B03FDAB}">
      <dsp:nvSpPr>
        <dsp:cNvPr id="0" name=""/>
        <dsp:cNvSpPr/>
      </dsp:nvSpPr>
      <dsp:spPr>
        <a:xfrm>
          <a:off x="3702231" y="227811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과목번호</a:t>
          </a:r>
          <a:endParaRPr lang="ko-KR" altLang="en-US" sz="1000" kern="1200" dirty="0"/>
        </a:p>
      </dsp:txBody>
      <dsp:txXfrm>
        <a:off x="3714501" y="2290381"/>
        <a:ext cx="1169301" cy="394403"/>
      </dsp:txXfrm>
    </dsp:sp>
    <dsp:sp modelId="{C95FC799-697D-4218-B84A-FD2D2C9CA745}">
      <dsp:nvSpPr>
        <dsp:cNvPr id="0" name=""/>
        <dsp:cNvSpPr/>
      </dsp:nvSpPr>
      <dsp:spPr>
        <a:xfrm>
          <a:off x="3553001" y="60233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80179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강의이름</a:t>
          </a:r>
          <a:endParaRPr lang="ko-KR" altLang="en-US" sz="1000" kern="1200" dirty="0"/>
        </a:p>
      </dsp:txBody>
      <dsp:txXfrm>
        <a:off x="3714501" y="281406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602337"/>
          <a:ext cx="149230" cy="2932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04"/>
              </a:lnTo>
              <a:lnTo>
                <a:pt x="149230" y="29326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325470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강의실</a:t>
          </a:r>
          <a:endParaRPr lang="ko-KR" altLang="en-US" sz="1000" kern="1200" dirty="0"/>
        </a:p>
      </dsp:txBody>
      <dsp:txXfrm>
        <a:off x="3714501" y="3337740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17643"/>
        <a:ext cx="1457018" cy="567052"/>
      </dsp:txXfrm>
    </dsp:sp>
    <dsp:sp modelId="{23EB7E41-2BBE-45F4-B0C5-EB4A82E95363}">
      <dsp:nvSpPr>
        <dsp:cNvPr id="0" name=""/>
        <dsp:cNvSpPr/>
      </dsp:nvSpPr>
      <dsp:spPr>
        <a:xfrm>
          <a:off x="5254774" y="60233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70707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학번</a:t>
          </a:r>
          <a:endParaRPr lang="en-US" altLang="ko-KR" sz="1000" u="sng" kern="1200" dirty="0" smtClean="0"/>
        </a:p>
      </dsp:txBody>
      <dsp:txXfrm>
        <a:off x="5416275" y="719343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60233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123075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과목번호</a:t>
          </a:r>
          <a:endParaRPr lang="ko-KR" altLang="en-US" sz="1000" u="sng" kern="1200" dirty="0"/>
        </a:p>
      </dsp:txBody>
      <dsp:txXfrm>
        <a:off x="5416275" y="1243023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60233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175443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신청일자</a:t>
          </a:r>
          <a:endParaRPr lang="ko-KR" altLang="en-US" sz="1000" kern="1200" dirty="0"/>
        </a:p>
      </dsp:txBody>
      <dsp:txXfrm>
        <a:off x="5416275" y="1766702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1764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60233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70707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sng" kern="1200" dirty="0" smtClean="0"/>
            <a:t>과목번호</a:t>
          </a:r>
          <a:endParaRPr lang="ko-KR" altLang="en-US" sz="1000" u="sng" kern="1200" dirty="0"/>
        </a:p>
      </dsp:txBody>
      <dsp:txXfrm>
        <a:off x="7118048" y="71934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60233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23075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과목명</a:t>
          </a:r>
          <a:endParaRPr lang="ko-KR" altLang="en-US" sz="1000" kern="1200" dirty="0"/>
        </a:p>
      </dsp:txBody>
      <dsp:txXfrm>
        <a:off x="7118048" y="1243023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60233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175443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이수학점</a:t>
          </a:r>
          <a:endParaRPr lang="ko-KR" altLang="en-US" sz="1000" kern="1200" dirty="0"/>
        </a:p>
      </dsp:txBody>
      <dsp:txXfrm>
        <a:off x="7118048" y="176670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_DML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6534" y="332656"/>
            <a:ext cx="8141528" cy="548640"/>
          </a:xfrm>
        </p:spPr>
        <p:txBody>
          <a:bodyPr/>
          <a:lstStyle/>
          <a:p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조작어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(DML)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201666"/>
            <a:ext cx="7488832" cy="101566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 smtClean="0">
                <a:solidFill>
                  <a:srgbClr val="7030A0"/>
                </a:solidFill>
              </a:rPr>
              <a:t>INSERT</a:t>
            </a:r>
            <a:r>
              <a:rPr lang="en-US" altLang="ko-KR" sz="2000" b="1" dirty="0">
                <a:solidFill>
                  <a:srgbClr val="7030A0"/>
                </a:solidFill>
              </a:rPr>
              <a:t> INTO</a:t>
            </a:r>
            <a:r>
              <a:rPr lang="en-US" altLang="ko-KR" sz="2000" dirty="0"/>
              <a:t> </a:t>
            </a:r>
            <a:r>
              <a:rPr lang="ko-KR" altLang="en-US" sz="2000" i="1" dirty="0" smtClean="0"/>
              <a:t>테이블</a:t>
            </a:r>
            <a:r>
              <a:rPr lang="en-US" altLang="ko-KR" sz="2000" i="1" dirty="0" smtClean="0"/>
              <a:t>_</a:t>
            </a:r>
            <a:r>
              <a:rPr lang="ko-KR" altLang="en-US" sz="2000" i="1" dirty="0" smtClean="0"/>
              <a:t>이름</a:t>
            </a:r>
            <a:r>
              <a:rPr lang="en-US" altLang="ko-KR" sz="2000" dirty="0"/>
              <a:t> </a:t>
            </a:r>
            <a:r>
              <a:rPr lang="en-US" altLang="ko-KR" sz="2000" dirty="0" smtClean="0"/>
              <a:t>(</a:t>
            </a:r>
            <a:r>
              <a:rPr lang="ko-KR" altLang="en-US" sz="2000" i="1" dirty="0" err="1" smtClean="0"/>
              <a:t>컬럼</a:t>
            </a:r>
            <a:r>
              <a:rPr lang="en-US" altLang="ko-KR" sz="2000" i="1" dirty="0" smtClean="0"/>
              <a:t>1</a:t>
            </a:r>
            <a:r>
              <a:rPr lang="en-US" altLang="ko-KR" sz="2000" dirty="0" smtClean="0"/>
              <a:t>,</a:t>
            </a:r>
            <a:r>
              <a:rPr lang="ko-KR" altLang="en-US" sz="2000" i="1" dirty="0" smtClean="0"/>
              <a:t> </a:t>
            </a:r>
            <a:r>
              <a:rPr lang="ko-KR" altLang="en-US" sz="2000" i="1" dirty="0" err="1" smtClean="0"/>
              <a:t>컬럼</a:t>
            </a:r>
            <a:r>
              <a:rPr lang="en-US" altLang="ko-KR" sz="2000" i="1" dirty="0" smtClean="0"/>
              <a:t>2</a:t>
            </a:r>
            <a:r>
              <a:rPr lang="en-US" altLang="ko-KR" sz="2000" dirty="0" smtClean="0"/>
              <a:t>,</a:t>
            </a:r>
            <a:r>
              <a:rPr lang="en-US" altLang="ko-KR" sz="2000" i="1" dirty="0"/>
              <a:t> </a:t>
            </a:r>
            <a:r>
              <a:rPr lang="ko-KR" altLang="en-US" sz="2000" i="1" dirty="0" err="1" smtClean="0"/>
              <a:t>컬럼</a:t>
            </a:r>
            <a:r>
              <a:rPr lang="en-US" altLang="ko-KR" sz="2000" i="1" dirty="0" smtClean="0"/>
              <a:t>3</a:t>
            </a:r>
            <a:r>
              <a:rPr lang="en-US" altLang="ko-KR" sz="2000" dirty="0"/>
              <a:t>, ...)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7030A0"/>
                </a:solidFill>
              </a:rPr>
              <a:t>VALUES</a:t>
            </a:r>
            <a:r>
              <a:rPr lang="en-US" altLang="ko-KR" sz="2000" dirty="0"/>
              <a:t> </a:t>
            </a:r>
            <a:r>
              <a:rPr lang="en-US" altLang="ko-KR" sz="2000" dirty="0" smtClean="0"/>
              <a:t>(</a:t>
            </a:r>
            <a:r>
              <a:rPr lang="ko-KR" altLang="en-US" sz="2000" i="1" dirty="0" smtClean="0"/>
              <a:t>값</a:t>
            </a:r>
            <a:r>
              <a:rPr lang="en-US" altLang="ko-KR" sz="2000" i="1" dirty="0" smtClean="0"/>
              <a:t>1</a:t>
            </a:r>
            <a:r>
              <a:rPr lang="en-US" altLang="ko-KR" sz="2000" dirty="0"/>
              <a:t>,</a:t>
            </a:r>
            <a:r>
              <a:rPr lang="en-US" altLang="ko-KR" sz="2000" i="1" dirty="0"/>
              <a:t> </a:t>
            </a:r>
            <a:r>
              <a:rPr lang="ko-KR" altLang="en-US" sz="2000" i="1" dirty="0"/>
              <a:t> </a:t>
            </a:r>
            <a:r>
              <a:rPr lang="ko-KR" altLang="en-US" sz="2000" i="1" dirty="0" smtClean="0"/>
              <a:t>값</a:t>
            </a:r>
            <a:r>
              <a:rPr lang="en-US" altLang="ko-KR" sz="2000" i="1" dirty="0" smtClean="0"/>
              <a:t>2</a:t>
            </a:r>
            <a:r>
              <a:rPr lang="en-US" altLang="ko-KR" sz="2000" dirty="0"/>
              <a:t>,</a:t>
            </a:r>
            <a:r>
              <a:rPr lang="en-US" altLang="ko-KR" sz="2000" i="1" dirty="0"/>
              <a:t> </a:t>
            </a:r>
            <a:r>
              <a:rPr lang="ko-KR" altLang="en-US" sz="2000" i="1" dirty="0"/>
              <a:t> </a:t>
            </a:r>
            <a:r>
              <a:rPr lang="ko-KR" altLang="en-US" sz="2000" i="1" dirty="0" smtClean="0"/>
              <a:t>값</a:t>
            </a:r>
            <a:r>
              <a:rPr lang="en-US" altLang="ko-KR" sz="2000" i="1" dirty="0" smtClean="0"/>
              <a:t>3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...);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012160" y="2844383"/>
            <a:ext cx="136815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7394" y="2856885"/>
            <a:ext cx="2954646" cy="37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67272" y="2325064"/>
            <a:ext cx="740431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INSERT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INTO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nation(code, name, number)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VALUES 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(1, ‘Korea', 50) ;</a:t>
            </a:r>
            <a:endParaRPr lang="en-US" altLang="ko-KR" i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272" y="2967394"/>
            <a:ext cx="83100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nation </a:t>
            </a:r>
            <a:r>
              <a:rPr lang="ko-KR" altLang="en-US" smtClean="0"/>
              <a:t>테이블 </a:t>
            </a:r>
            <a:r>
              <a:rPr lang="en-US" altLang="ko-KR" smtClean="0"/>
              <a:t>code, name, number </a:t>
            </a:r>
            <a:r>
              <a:rPr lang="ko-KR" altLang="en-US" smtClean="0"/>
              <a:t>컬럼에 각각</a:t>
            </a:r>
            <a:r>
              <a:rPr lang="en-US" altLang="ko-KR"/>
              <a:t> </a:t>
            </a:r>
            <a:r>
              <a:rPr lang="en-US" altLang="ko-KR" smtClean="0"/>
              <a:t>1, korea, 50</a:t>
            </a:r>
            <a:r>
              <a:rPr lang="ko-KR" altLang="en-US" smtClean="0"/>
              <a:t>의 값을 입력한다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03805" y="3422264"/>
            <a:ext cx="7672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컬럼</a:t>
            </a:r>
            <a:r>
              <a:rPr lang="ko-KR" altLang="en-US" dirty="0" smtClean="0"/>
              <a:t> 리스트의 개수와 값 리스트의 개수가 동일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컬럼리스트를</a:t>
            </a:r>
            <a:r>
              <a:rPr lang="ko-KR" altLang="en-US" dirty="0" smtClean="0"/>
              <a:t> 생략하면 모든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의미하므로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개수 만큼 값을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입력해야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값들은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순서와 동일하게 입력해야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539552" y="4653136"/>
            <a:ext cx="65527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INTO nation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VALUES (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KOREA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',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50, 10, 21, 2);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752"/>
              </p:ext>
            </p:extLst>
          </p:nvPr>
        </p:nvGraphicFramePr>
        <p:xfrm>
          <a:off x="979475" y="5220428"/>
          <a:ext cx="5392725" cy="656844"/>
        </p:xfrm>
        <a:graphic>
          <a:graphicData uri="http://schemas.openxmlformats.org/drawingml/2006/table">
            <a:tbl>
              <a:tblPr/>
              <a:tblGrid>
                <a:gridCol w="1044051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1044051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1044051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  <a:gridCol w="568643">
                  <a:extLst>
                    <a:ext uri="{9D8B030D-6E8A-4147-A177-3AD203B41FA5}">
                      <a16:colId xmlns="" xmlns:a16="http://schemas.microsoft.com/office/drawing/2014/main" val="725243556"/>
                    </a:ext>
                  </a:extLst>
                </a:gridCol>
                <a:gridCol w="885582">
                  <a:extLst>
                    <a:ext uri="{9D8B030D-6E8A-4147-A177-3AD203B41FA5}">
                      <a16:colId xmlns="" xmlns:a16="http://schemas.microsoft.com/office/drawing/2014/main" val="3725446102"/>
                    </a:ext>
                  </a:extLst>
                </a:gridCol>
                <a:gridCol w="806347">
                  <a:extLst>
                    <a:ext uri="{9D8B030D-6E8A-4147-A177-3AD203B41FA5}">
                      <a16:colId xmlns="" xmlns:a16="http://schemas.microsoft.com/office/drawing/2014/main" val="758106637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now_rank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last_rank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6534" y="332656"/>
            <a:ext cx="8141528" cy="548640"/>
          </a:xfrm>
        </p:spPr>
        <p:txBody>
          <a:bodyPr/>
          <a:lstStyle/>
          <a:p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조작어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(DML)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예제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r>
              <a:rPr kumimoji="1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 smtClean="0">
                <a:solidFill>
                  <a:prstClr val="black"/>
                </a:solidFill>
              </a:rPr>
              <a:t>데이터베이스를 정의하고 </a:t>
            </a:r>
            <a:r>
              <a:rPr kumimoji="1" lang="en-US" altLang="ko-KR" kern="0" dirty="0">
                <a:solidFill>
                  <a:prstClr val="black"/>
                </a:solidFill>
              </a:rPr>
              <a:t> </a:t>
            </a:r>
            <a:r>
              <a:rPr kumimoji="1" lang="en-US" altLang="ko-KR" kern="0" dirty="0" smtClean="0">
                <a:solidFill>
                  <a:prstClr val="black"/>
                </a:solidFill>
              </a:rPr>
              <a:t>employee, </a:t>
            </a:r>
            <a:r>
              <a:rPr kumimoji="1" lang="en-US" altLang="ko-KR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17542"/>
              </p:ext>
            </p:extLst>
          </p:nvPr>
        </p:nvGraphicFramePr>
        <p:xfrm>
          <a:off x="1071093" y="2204864"/>
          <a:ext cx="7677371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3390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2104698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469283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데이터타입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설명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직원 번호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초기값 </a:t>
                      </a:r>
                      <a:r>
                        <a:rPr lang="en-US" altLang="ko-KR" sz="1200" dirty="0" smtClean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소속부서번호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직급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고용날짜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급여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24196"/>
              </p:ext>
            </p:extLst>
          </p:nvPr>
        </p:nvGraphicFramePr>
        <p:xfrm>
          <a:off x="1071093" y="4797152"/>
          <a:ext cx="7677371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430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2464341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222600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데이터타입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부서번호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varchar2(15)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부서이름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varchar2(15)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부서위치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766" y="4779295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sz="1200" b="1" kern="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66" y="2222721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sz="1200" b="1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1024" y="495701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4035"/>
              </p:ext>
            </p:extLst>
          </p:nvPr>
        </p:nvGraphicFramePr>
        <p:xfrm>
          <a:off x="528172" y="941705"/>
          <a:ext cx="8282372" cy="16952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7490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4814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507204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219172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emp_no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name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department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position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gender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hire_date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Salary</a:t>
                      </a:r>
                      <a:endParaRPr lang="ko-KR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구창민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과장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1995-05-01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5000000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김민서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사원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2017-09-01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2500000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이은영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부장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1990-09-01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5500000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한성일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과장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1993-04-01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5000000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024" y="34290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89199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383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dept_no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dept_name</a:t>
                      </a:r>
                      <a:endParaRPr lang="ko-KR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location</a:t>
                      </a:r>
                      <a:endParaRPr lang="ko-KR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영업부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인사부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서울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총무부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기획부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서울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099787"/>
            <a:ext cx="7979868" cy="23855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41128"/>
            <a:ext cx="7520940" cy="18002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400" b="0" dirty="0"/>
              <a:t>INSERT </a:t>
            </a:r>
            <a:r>
              <a:rPr lang="en-US" altLang="ko-KR" sz="1400" b="0" dirty="0" smtClean="0"/>
              <a:t>ALL</a:t>
            </a:r>
          </a:p>
          <a:p>
            <a:pPr fontAlgn="base"/>
            <a:r>
              <a:rPr lang="en-US" altLang="ko-KR" sz="1400" b="0" dirty="0" smtClean="0"/>
              <a:t>   INTO employee VALUES (</a:t>
            </a:r>
            <a:r>
              <a:rPr lang="en-US" altLang="ko-KR" sz="1400" b="0" dirty="0"/>
              <a:t>1001, </a:t>
            </a:r>
            <a:r>
              <a:rPr lang="en-US" altLang="ko-KR" sz="1400" b="0" dirty="0" smtClean="0"/>
              <a:t>‘</a:t>
            </a:r>
            <a:r>
              <a:rPr lang="ko-KR" altLang="en-US" sz="1400" b="0" dirty="0" smtClean="0"/>
              <a:t>구창민’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1, ‘</a:t>
            </a:r>
            <a:r>
              <a:rPr lang="ko-KR" altLang="en-US" sz="1400" b="0" dirty="0" smtClean="0"/>
              <a:t>과장’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‘M’, ‘1995-05-01’, 5000000)</a:t>
            </a:r>
            <a:endParaRPr lang="ko-KR" altLang="en-US" sz="1400" b="0" dirty="0"/>
          </a:p>
          <a:p>
            <a:pPr fontAlgn="base"/>
            <a:r>
              <a:rPr lang="en-US" altLang="ko-KR" sz="1400" b="0" dirty="0" smtClean="0"/>
              <a:t>   INTO employee VALUES (1002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‘</a:t>
            </a:r>
            <a:r>
              <a:rPr lang="ko-KR" altLang="en-US" sz="1400" b="0" dirty="0" smtClean="0"/>
              <a:t>김민서’</a:t>
            </a:r>
            <a:r>
              <a:rPr lang="en-US" altLang="ko-KR" sz="1400" b="0" dirty="0"/>
              <a:t>, 1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사원’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‘M’,＇2017-09-01‘, 2500000</a:t>
            </a:r>
            <a:endParaRPr lang="ko-KR" altLang="en-US" sz="1400" b="0" dirty="0"/>
          </a:p>
          <a:p>
            <a:pPr fontAlgn="base"/>
            <a:r>
              <a:rPr lang="en-US" altLang="ko-KR" sz="1400" b="0" dirty="0" smtClean="0"/>
              <a:t>   </a:t>
            </a:r>
            <a:r>
              <a:rPr lang="en-US" altLang="ko-KR" sz="1400" b="0" dirty="0"/>
              <a:t>INTO employee </a:t>
            </a:r>
            <a:r>
              <a:rPr lang="en-US" altLang="ko-KR" sz="1400" b="0" dirty="0" smtClean="0"/>
              <a:t>VALUES (</a:t>
            </a:r>
            <a:r>
              <a:rPr lang="en-US" altLang="ko-KR" sz="1400" b="0" dirty="0"/>
              <a:t>1003, </a:t>
            </a:r>
            <a:r>
              <a:rPr lang="en-US" altLang="ko-KR" sz="1400" b="0" dirty="0" smtClean="0"/>
              <a:t>‘</a:t>
            </a:r>
            <a:r>
              <a:rPr lang="ko-KR" altLang="en-US" sz="1400" b="0" dirty="0" smtClean="0"/>
              <a:t>이은영’</a:t>
            </a:r>
            <a:r>
              <a:rPr lang="en-US" altLang="ko-KR" sz="1400" b="0" dirty="0"/>
              <a:t>, 2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부장</a:t>
            </a:r>
            <a:r>
              <a:rPr lang="ko-KR" altLang="en-US" sz="1400" b="0" dirty="0"/>
              <a:t>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‘F’, ‘1990-09-01‘, 5500000</a:t>
            </a:r>
            <a:r>
              <a:rPr lang="en-US" altLang="ko-KR" sz="1400" b="0" dirty="0"/>
              <a:t>)</a:t>
            </a:r>
            <a:endParaRPr lang="en-US" altLang="ko-KR" sz="1400" b="0" dirty="0" smtClean="0"/>
          </a:p>
          <a:p>
            <a:pPr fontAlgn="base"/>
            <a:r>
              <a:rPr lang="en-US" altLang="ko-KR" sz="1400" b="0" dirty="0" smtClean="0"/>
              <a:t>   </a:t>
            </a:r>
            <a:r>
              <a:rPr lang="en-US" altLang="ko-KR" sz="1400" b="0" dirty="0"/>
              <a:t>INTO employee VALUES </a:t>
            </a:r>
            <a:r>
              <a:rPr lang="en-US" altLang="ko-KR" sz="1400" b="0" dirty="0" smtClean="0"/>
              <a:t>(1004, ‘</a:t>
            </a:r>
            <a:r>
              <a:rPr lang="ko-KR" altLang="en-US" sz="1400" b="0" dirty="0" smtClean="0"/>
              <a:t>한성일’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2, ‘</a:t>
            </a:r>
            <a:r>
              <a:rPr lang="ko-KR" altLang="en-US" sz="1400" b="0" dirty="0" smtClean="0"/>
              <a:t>과장</a:t>
            </a:r>
            <a:r>
              <a:rPr lang="ko-KR" altLang="en-US" sz="1400" b="0" dirty="0"/>
              <a:t>’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‘M’, ‘1993-04-01‘, 5000000)</a:t>
            </a:r>
          </a:p>
          <a:p>
            <a:pPr fontAlgn="base"/>
            <a:r>
              <a:rPr lang="en-US" altLang="ko-KR" sz="1400" b="0" dirty="0" smtClean="0"/>
              <a:t>SELECT * FROM dual;</a:t>
            </a:r>
            <a:endParaRPr lang="ko-KR" altLang="en-US" sz="1400" b="0" dirty="0"/>
          </a:p>
          <a:p>
            <a:endParaRPr lang="ko-KR" altLang="en-US" sz="14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09978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★ 복수 개의 데이터를 입력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79868" cy="22538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b="0" dirty="0" smtClean="0"/>
              <a:t>INSERT ALL</a:t>
            </a:r>
          </a:p>
          <a:p>
            <a:pPr fontAlgn="base"/>
            <a:r>
              <a:rPr lang="en-US" altLang="ko-KR" sz="1800" b="0" dirty="0"/>
              <a:t> </a:t>
            </a:r>
            <a:r>
              <a:rPr lang="en-US" altLang="ko-KR" sz="1800" b="0" dirty="0" smtClean="0"/>
              <a:t>   INTO department VALUES (1, ‘</a:t>
            </a:r>
            <a:r>
              <a:rPr lang="ko-KR" altLang="en-US" sz="1800" b="0" dirty="0" smtClean="0"/>
              <a:t>영업부’</a:t>
            </a:r>
            <a:r>
              <a:rPr lang="en-US" altLang="ko-KR" sz="1800" b="0" dirty="0" smtClean="0"/>
              <a:t>,  ‘</a:t>
            </a:r>
            <a:r>
              <a:rPr lang="ko-KR" altLang="en-US" sz="1800" b="0" dirty="0" smtClean="0"/>
              <a:t>대구’</a:t>
            </a:r>
            <a:r>
              <a:rPr lang="en-US" altLang="ko-KR" sz="1800" b="0" dirty="0" smtClean="0"/>
              <a:t>)</a:t>
            </a:r>
            <a:endParaRPr lang="ko-KR" altLang="en-US" sz="1800" b="0" dirty="0" smtClean="0"/>
          </a:p>
          <a:p>
            <a:pPr fontAlgn="base"/>
            <a:r>
              <a:rPr lang="en-US" altLang="ko-KR" sz="1800" b="0" dirty="0"/>
              <a:t> </a:t>
            </a:r>
            <a:r>
              <a:rPr lang="en-US" altLang="ko-KR" sz="1800" b="0" dirty="0" smtClean="0"/>
              <a:t>   INTO </a:t>
            </a:r>
            <a:r>
              <a:rPr lang="en-US" altLang="ko-KR" sz="1800" b="0" dirty="0"/>
              <a:t>department VALUES </a:t>
            </a:r>
            <a:r>
              <a:rPr lang="en-US" altLang="ko-KR" sz="1800" b="0" dirty="0" smtClean="0"/>
              <a:t>(2, ‘</a:t>
            </a:r>
            <a:r>
              <a:rPr lang="ko-KR" altLang="en-US" sz="1800" b="0" dirty="0" smtClean="0"/>
              <a:t>인사부’</a:t>
            </a:r>
            <a:r>
              <a:rPr lang="en-US" altLang="ko-KR" sz="1800" b="0" dirty="0" smtClean="0"/>
              <a:t>,  ‘</a:t>
            </a:r>
            <a:r>
              <a:rPr lang="ko-KR" altLang="en-US" sz="1800" b="0" dirty="0" smtClean="0"/>
              <a:t>서울’</a:t>
            </a:r>
            <a:r>
              <a:rPr lang="en-US" altLang="ko-KR" sz="1800" b="0" dirty="0" smtClean="0"/>
              <a:t>)</a:t>
            </a:r>
            <a:endParaRPr lang="ko-KR" altLang="en-US" sz="1800" b="0" dirty="0" smtClean="0"/>
          </a:p>
          <a:p>
            <a:pPr fontAlgn="base"/>
            <a:r>
              <a:rPr lang="en-US" altLang="ko-KR" sz="1800" b="0" dirty="0" smtClean="0"/>
              <a:t>   </a:t>
            </a:r>
            <a:r>
              <a:rPr lang="en-US" altLang="ko-KR" sz="1800" b="0" dirty="0"/>
              <a:t> INTO department VALUES (</a:t>
            </a:r>
            <a:r>
              <a:rPr lang="en-US" altLang="ko-KR" sz="1800" b="0" dirty="0" smtClean="0"/>
              <a:t>3, ‘</a:t>
            </a:r>
            <a:r>
              <a:rPr lang="ko-KR" altLang="en-US" sz="1800" b="0" dirty="0" smtClean="0"/>
              <a:t>총무부’</a:t>
            </a:r>
            <a:r>
              <a:rPr lang="en-US" altLang="ko-KR" sz="1800" b="0" dirty="0" smtClean="0"/>
              <a:t>,  ‘</a:t>
            </a:r>
            <a:r>
              <a:rPr lang="ko-KR" altLang="en-US" sz="1800" b="0" dirty="0" smtClean="0"/>
              <a:t>대구’</a:t>
            </a:r>
            <a:r>
              <a:rPr lang="en-US" altLang="ko-KR" sz="1800" b="0" dirty="0" smtClean="0"/>
              <a:t>)</a:t>
            </a:r>
          </a:p>
          <a:p>
            <a:pPr fontAlgn="base"/>
            <a:r>
              <a:rPr lang="en-US" altLang="ko-KR" sz="1800" b="0" dirty="0" smtClean="0"/>
              <a:t>   </a:t>
            </a:r>
            <a:r>
              <a:rPr lang="en-US" altLang="ko-KR" sz="1800" b="0" dirty="0"/>
              <a:t> INTO department VALUES (</a:t>
            </a:r>
            <a:r>
              <a:rPr lang="en-US" altLang="ko-KR" sz="1800" b="0" dirty="0" smtClean="0"/>
              <a:t>4, ‘</a:t>
            </a:r>
            <a:r>
              <a:rPr lang="ko-KR" altLang="en-US" sz="1800" b="0" dirty="0" smtClean="0"/>
              <a:t>기획부’</a:t>
            </a:r>
            <a:r>
              <a:rPr lang="en-US" altLang="ko-KR" sz="1800" b="0" dirty="0" smtClean="0"/>
              <a:t>,  ‘</a:t>
            </a:r>
            <a:r>
              <a:rPr lang="ko-KR" altLang="en-US" sz="1800" b="0" dirty="0" smtClean="0"/>
              <a:t>서울’</a:t>
            </a:r>
            <a:r>
              <a:rPr lang="en-US" altLang="ko-KR" sz="1800" b="0" dirty="0" smtClean="0"/>
              <a:t>)</a:t>
            </a:r>
          </a:p>
          <a:p>
            <a:pPr fontAlgn="base"/>
            <a:r>
              <a:rPr lang="en-US" altLang="ko-KR" sz="1800" b="0" dirty="0" smtClean="0"/>
              <a:t>SELECT * FROM dual;</a:t>
            </a:r>
            <a:endParaRPr lang="ko-KR" altLang="en-US" sz="1800" b="0" dirty="0" smtClean="0"/>
          </a:p>
          <a:p>
            <a:endParaRPr lang="ko-KR" altLang="en-US" sz="1800" b="0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dirty="0" smtClean="0">
                <a:latin typeface="맑은 고딕" panose="020B0503020000020004" pitchFamily="50" charset="-127"/>
              </a:rPr>
              <a:t>INSERT 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540" y="1458650"/>
            <a:ext cx="752471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CD"/>
                </a:solidFill>
                <a:latin typeface="+mj-lt"/>
              </a:rPr>
              <a:t>UPDATE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smtClean="0">
                <a:solidFill>
                  <a:srgbClr val="000000"/>
                </a:solidFill>
                <a:latin typeface="+mj-lt"/>
              </a:rPr>
              <a:t>테이블</a:t>
            </a:r>
            <a:r>
              <a:rPr lang="en-US" altLang="ko-KR" sz="2000" i="1" dirty="0" smtClean="0">
                <a:solidFill>
                  <a:srgbClr val="000000"/>
                </a:solidFill>
                <a:latin typeface="+mj-lt"/>
              </a:rPr>
              <a:t>_</a:t>
            </a:r>
            <a:r>
              <a:rPr lang="ko-KR" altLang="en-US" sz="2000" i="1" dirty="0" smtClean="0">
                <a:solidFill>
                  <a:srgbClr val="000000"/>
                </a:solidFill>
                <a:latin typeface="+mj-lt"/>
              </a:rPr>
              <a:t>이름</a:t>
            </a:r>
            <a:r>
              <a:rPr lang="en-US" altLang="ko-KR" sz="2000" dirty="0">
                <a:latin typeface="+mj-lt"/>
              </a:rPr>
              <a:t/>
            </a:r>
            <a:br>
              <a:rPr lang="en-US" altLang="ko-KR" sz="2000" dirty="0">
                <a:latin typeface="+mj-lt"/>
              </a:rPr>
            </a:br>
            <a:r>
              <a:rPr lang="en-US" altLang="ko-KR" sz="2000" b="1" dirty="0">
                <a:solidFill>
                  <a:srgbClr val="0000CD"/>
                </a:solidFill>
                <a:latin typeface="+mj-lt"/>
              </a:rPr>
              <a:t>SET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+mj-lt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ko-KR" sz="2000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ko-KR" sz="2000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smtClean="0">
                <a:solidFill>
                  <a:srgbClr val="000000"/>
                </a:solidFill>
                <a:latin typeface="+mj-lt"/>
              </a:rPr>
              <a:t>값</a:t>
            </a:r>
            <a:r>
              <a:rPr lang="en-US" altLang="ko-KR" sz="2000" i="1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altLang="ko-KR" sz="2000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+mj-lt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ko-KR" sz="2000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smtClean="0">
                <a:solidFill>
                  <a:srgbClr val="000000"/>
                </a:solidFill>
                <a:latin typeface="+mj-lt"/>
              </a:rPr>
              <a:t>값</a:t>
            </a:r>
            <a:r>
              <a:rPr lang="en-US" altLang="ko-KR" sz="2000" i="1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, ...</a:t>
            </a:r>
            <a:r>
              <a:rPr lang="en-US" altLang="ko-KR" sz="2000" dirty="0">
                <a:latin typeface="+mj-lt"/>
              </a:rPr>
              <a:t/>
            </a:r>
            <a:br>
              <a:rPr lang="en-US" altLang="ko-KR" sz="2000" dirty="0">
                <a:latin typeface="+mj-lt"/>
              </a:rPr>
            </a:br>
            <a:r>
              <a:rPr lang="en-US" altLang="ko-KR" sz="2000" b="1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+mj-lt"/>
              </a:rPr>
              <a:t>조건식</a:t>
            </a:r>
            <a:r>
              <a:rPr lang="en-US" altLang="ko-KR" sz="2000" dirty="0" smtClean="0">
                <a:solidFill>
                  <a:srgbClr val="000000"/>
                </a:solidFill>
                <a:latin typeface="+mj-lt"/>
              </a:rPr>
              <a:t>;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dirty="0" smtClean="0">
                <a:latin typeface="맑은 고딕" panose="020B0503020000020004" pitchFamily="50" charset="-127"/>
              </a:rPr>
              <a:t>UPDATE 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648" y="1052736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테이블에 저장된 값을 수정</a:t>
            </a:r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67544" y="3079816"/>
            <a:ext cx="7524710" cy="12852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+mj-lt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+mj-lt"/>
              </a:rPr>
              <a:t>employee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solidFill>
                  <a:srgbClr val="0000CD"/>
                </a:solidFill>
                <a:latin typeface="+mj-lt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+mj-lt"/>
              </a:rPr>
              <a:t>position</a:t>
            </a:r>
            <a:r>
              <a:rPr lang="en-US" altLang="ko-KR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ko-KR" i="1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i="1" dirty="0" smtClean="0">
                <a:solidFill>
                  <a:srgbClr val="000000"/>
                </a:solidFill>
                <a:latin typeface="+mj-lt"/>
              </a:rPr>
              <a:t>’</a:t>
            </a:r>
            <a:r>
              <a:rPr lang="ko-KR" altLang="en-US" i="1" dirty="0" smtClean="0">
                <a:solidFill>
                  <a:srgbClr val="000000"/>
                </a:solidFill>
                <a:latin typeface="+mj-lt"/>
              </a:rPr>
              <a:t>대리</a:t>
            </a:r>
            <a:r>
              <a:rPr lang="en-US" altLang="ko-KR" i="1" dirty="0" smtClean="0">
                <a:solidFill>
                  <a:srgbClr val="000000"/>
                </a:solidFill>
                <a:latin typeface="+mj-lt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+mj-lt"/>
              </a:rPr>
              <a:t>WHERE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emp_no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= 1002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958" y="3079816"/>
            <a:ext cx="259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김민서 사원의 직급이 사원에서 대리로 변경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1423" y="4433705"/>
            <a:ext cx="7524710" cy="12852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+mj-lt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department 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solidFill>
                  <a:srgbClr val="0000CD"/>
                </a:solidFill>
                <a:latin typeface="+mj-lt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 location = ‘</a:t>
            </a:r>
            <a:r>
              <a:rPr lang="ko-KR" altLang="en-US" dirty="0" smtClean="0">
                <a:solidFill>
                  <a:srgbClr val="000000"/>
                </a:solidFill>
                <a:latin typeface="+mj-lt"/>
              </a:rPr>
              <a:t>인천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CD"/>
                </a:solidFill>
                <a:latin typeface="+mj-lt"/>
              </a:rPr>
              <a:t>WHERE </a:t>
            </a:r>
            <a:r>
              <a:rPr lang="en-US" altLang="ko-KR" i="1" dirty="0" err="1">
                <a:solidFill>
                  <a:srgbClr val="000000"/>
                </a:solidFill>
              </a:rPr>
              <a:t>dept_name</a:t>
            </a:r>
            <a:r>
              <a:rPr lang="en-US" altLang="ko-KR" i="1" dirty="0">
                <a:solidFill>
                  <a:srgbClr val="000000"/>
                </a:solidFill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000000"/>
                </a:solidFill>
              </a:rPr>
              <a:t> ’</a:t>
            </a:r>
            <a:r>
              <a:rPr lang="ko-KR" altLang="en-US" i="1" dirty="0">
                <a:solidFill>
                  <a:srgbClr val="000000"/>
                </a:solidFill>
              </a:rPr>
              <a:t>인사부</a:t>
            </a:r>
            <a:r>
              <a:rPr lang="en-US" altLang="ko-KR" i="1" dirty="0" smtClean="0">
                <a:solidFill>
                  <a:srgbClr val="000000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;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1841" y="4433705"/>
            <a:ext cx="259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인사부의 위치를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인천으로 변경</a:t>
            </a:r>
            <a:endParaRPr lang="ko-KR" altLang="en-US" dirty="0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dirty="0" smtClean="0">
                <a:latin typeface="맑은 고딕" panose="020B0503020000020004" pitchFamily="50" charset="-127"/>
              </a:rPr>
              <a:t>delete 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1556792"/>
            <a:ext cx="789275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648" y="1052736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테이블에 저장된 값을 삭제</a:t>
            </a:r>
            <a:endParaRPr lang="ko-KR" altLang="en-US" sz="2000"/>
          </a:p>
        </p:txBody>
      </p:sp>
      <p:sp>
        <p:nvSpPr>
          <p:cNvPr id="14" name="직사각형 13"/>
          <p:cNvSpPr/>
          <p:nvPr/>
        </p:nvSpPr>
        <p:spPr>
          <a:xfrm>
            <a:off x="539552" y="28546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emp_no=</a:t>
            </a:r>
            <a:r>
              <a:rPr lang="en-US" altLang="ko-KR" smtClean="0">
                <a:solidFill>
                  <a:srgbClr val="A52A2A"/>
                </a:solidFill>
                <a:latin typeface="Consolas" panose="020B0609020204030204" pitchFamily="49" charset="0"/>
              </a:rPr>
              <a:t>1004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51920" y="2923926"/>
            <a:ext cx="3698448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emp_no</a:t>
            </a:r>
            <a:r>
              <a:rPr lang="ko-KR" altLang="en-US" smtClean="0"/>
              <a:t>가 </a:t>
            </a:r>
            <a:r>
              <a:rPr lang="en-US" altLang="ko-KR" smtClean="0"/>
              <a:t>1004</a:t>
            </a:r>
            <a:r>
              <a:rPr lang="ko-KR" altLang="en-US" smtClean="0"/>
              <a:t>인</a:t>
            </a:r>
            <a:r>
              <a:rPr lang="en-US" altLang="ko-KR"/>
              <a:t> </a:t>
            </a:r>
            <a:r>
              <a:rPr lang="ko-KR" altLang="en-US" smtClean="0"/>
              <a:t>직원 정보 삭제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93560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employee;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3929935"/>
            <a:ext cx="2507418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모든 테이블 정보 삭제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485986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주의 </a:t>
            </a:r>
            <a:r>
              <a:rPr lang="en-US" altLang="ko-KR" smtClean="0">
                <a:solidFill>
                  <a:srgbClr val="FF0000"/>
                </a:solidFill>
              </a:rPr>
              <a:t>!! </a:t>
            </a:r>
            <a:r>
              <a:rPr lang="ko-KR" altLang="en-US" smtClean="0"/>
              <a:t>테이블의 모든 내용이 삭제되므로 주의해서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_DML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데이터베이스에서 처리되는 여러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명령들을 하나의 논리적 작업 단위로 처리하는 것이다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작업이 시작되면 중간에 멈추지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종료해야 하는 작업 단위이다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은행 이체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설치</a:t>
            </a:r>
            <a:r>
              <a:rPr lang="en-US" altLang="ko-KR" dirty="0" smtClean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중간에 멈추게 되면 아무 일도 하지 않은 상태로 되돌아간다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트랜잭션 제어 명령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COMMIT : </a:t>
            </a:r>
            <a:r>
              <a:rPr lang="ko-KR" altLang="en-US" dirty="0" smtClean="0"/>
              <a:t>트랜잭션내의 모든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 실행 결과로 인해 변경된 작업 내용을 디스크에 영구적으로 저장하고 트랜잭션을 종료한다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ROLLBACK :  </a:t>
            </a:r>
            <a:r>
              <a:rPr lang="ko-KR" altLang="en-US" dirty="0" smtClean="0"/>
              <a:t>트랜잭션내의 모든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문에 의해 변경된 작업 내용을 모두 취소하고 트랜잭션을 종료한다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트랜잭션이 필요한 </a:t>
            </a:r>
            <a:r>
              <a:rPr lang="en-US" altLang="ko-KR" dirty="0" smtClean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INSERT, UPDATE, DELETE : COMMIT </a:t>
            </a:r>
            <a:r>
              <a:rPr lang="ko-KR" altLang="en-US" dirty="0" smtClean="0"/>
              <a:t>이 필요하다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CREATE, ALTER, DROP, TRUNCATE, SELECT : COMMIT </a:t>
            </a:r>
            <a:r>
              <a:rPr lang="ko-KR" altLang="en-US" dirty="0" smtClean="0"/>
              <a:t>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 smtClean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 smtClean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2530" y="993502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다음의 테이블을 이용하여 수강신청 데이터베이스를 구현하시오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부여하고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테이블 생성이 끝난 뒤 모든 테이블에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데이터를 삽입하시오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8266446"/>
              </p:ext>
            </p:extLst>
          </p:nvPr>
        </p:nvGraphicFramePr>
        <p:xfrm>
          <a:off x="448620" y="2204864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 smtClean="0">
                <a:latin typeface="맑은 고딕" panose="020B0503020000020004" pitchFamily="50" charset="-127"/>
              </a:rPr>
              <a:t>데이터 모델링 </a:t>
            </a:r>
            <a:r>
              <a:rPr lang="en-US" altLang="ko-KR" b="1" kern="0" dirty="0" smtClean="0">
                <a:latin typeface="맑은 고딕" panose="020B0503020000020004" pitchFamily="50" charset="-127"/>
              </a:rPr>
              <a:t>QUIZ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56620</TotalTime>
  <Words>689</Words>
  <Application>Microsoft Office PowerPoint</Application>
  <PresentationFormat>화면 슬라이드 쇼(4:3)</PresentationFormat>
  <Paragraphs>204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기본 SQL 작성하기_DML 활용</vt:lpstr>
      <vt:lpstr>데이터 조작어 (DML)</vt:lpstr>
      <vt:lpstr>데이터 조작어 (DML)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317</cp:revision>
  <dcterms:created xsi:type="dcterms:W3CDTF">2018-05-10T00:35:19Z</dcterms:created>
  <dcterms:modified xsi:type="dcterms:W3CDTF">2020-04-01T10:42:26Z</dcterms:modified>
</cp:coreProperties>
</file>