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보 황" initials="승황" lastIdx="1" clrIdx="0">
    <p:extLst>
      <p:ext uri="{19B8F6BF-5375-455C-9EA6-DF929625EA0E}">
        <p15:presenceInfo xmlns:p15="http://schemas.microsoft.com/office/powerpoint/2012/main" userId="f115bd4858727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0A30-7AC5-AD3C-111D-9C637C8D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D7605-84C7-B3C9-C0C1-C8E3746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B1F3-DED1-84B6-56E4-2F9FBCC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3605-44F3-BD8D-0522-7E26F7C8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D05F7-74C8-BFB2-B0D8-3D6C6AE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1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1CE9-B3CB-CD18-06C5-2EFB29B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2166E-4C39-9BD1-E743-D313E459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9B6D9-F214-11EA-40B9-AA5A96F6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9A464-B1E3-97BC-4BFD-81E7E7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28F51-9F82-9904-85E2-4809F946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F12CB-E297-2F22-A553-11B95E5C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E1D5D-DD52-7E5D-8C78-1900C339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6A17D-32B4-721C-20AD-145BE908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DE16F-1F67-B942-D594-CDD7A3DC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BF61B-AC88-4CA2-4CCB-2CB9EC1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7189F-B0C3-17B5-9327-88456087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CAB4-B40F-A935-3494-071B1209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1269D-3F63-A678-D7AC-7285005B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DE950-248C-D605-86BC-29940B88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FA4D4-8EFC-130A-5887-694F98AD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42C5B-DD1B-3AC1-8277-31DDA4F3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6E901-545B-92F8-8B1B-3953C30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26CCB-78AE-4850-EBB0-6A6CD9FC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B1C1F-66FB-7551-883C-03C7D56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9695-07D6-99D9-28BC-4C5671D9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882F6-4728-F634-4170-9B30D389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1568F-D239-BEC5-EB48-5029791F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5CE14-6C96-3097-FB54-5659EBF6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E397-2ACE-F6F1-B502-470E97C0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FC8A-B585-C25A-29F5-945C4F9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4CADF-2263-864C-5A30-37525D3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5729C-31C9-CD22-5E59-6B5BAAF5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CA28D-5B38-F145-8C36-41EEAB7A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31BF4-A6E6-895C-C3DE-CB93BC97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29240-494E-6C45-B78A-32FCD553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5C161-CBDF-EB0D-7AE7-85AFDC5F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242ABD-35BD-9FD8-9712-CC8C261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0872D8-279D-A737-8A70-4ED086B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98598-E20E-8D4D-A965-7F5E6E04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8D0C1-9964-629F-EB66-C63772D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D2080-9990-6070-3F7C-87F78A7E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8D645-A1F5-BA1E-7291-8DC6E3E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1D544-C266-9A42-10F0-5A7342A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165EB-AB1F-F648-F517-F159BFF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EDBC6-142F-3817-0157-FE269A9E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DF82B-A2A6-C366-1EE7-010677E7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2944E-D3F9-D659-DACE-9241AC6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32B30-3399-E84C-9C0E-A9F5CCC3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14556-1BF1-E746-623F-D73D12C4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05E10-4AB0-4B3F-CAEF-AAB0D71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185FE-96C7-8831-945F-DE21606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342C2-9766-B956-C1E9-8E546B0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BCBC1-3545-041E-2A71-82D9857E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AB534-61F2-B119-B7E6-55103E2B0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72D33-DF59-B415-61F7-412D68A6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7B8B8-B12F-33F3-0596-A657CB3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0382B-53CC-7DFE-EA43-58035C3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7121B-B076-64B6-5B40-4B2FD8A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7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966B9-8B34-0472-68C7-1185DEA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E7332-FD23-C19A-174C-8BD5D7B5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EA05E-F293-5266-8BDC-5B152981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B35D-A278-44C6-AD5C-E19E89C1CEA4}" type="datetimeFigureOut">
              <a:rPr lang="ko-KR" altLang="en-US" smtClean="0"/>
              <a:t>09-24(Tue)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FE98-01FD-0A8B-0448-F077E3F0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67087-E0E0-38AE-1FBA-5E3994F1F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B88-8E96-4F2F-9497-5D8E1240F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5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A40520A-28AF-BE6F-B029-4C325B5A5B88}"/>
              </a:ext>
            </a:extLst>
          </p:cNvPr>
          <p:cNvGrpSpPr/>
          <p:nvPr/>
        </p:nvGrpSpPr>
        <p:grpSpPr>
          <a:xfrm>
            <a:off x="184509" y="1642532"/>
            <a:ext cx="11822981" cy="4510558"/>
            <a:chOff x="208153" y="1659466"/>
            <a:chExt cx="11822981" cy="45105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594E37-FF86-8D6A-7598-B0530417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153" y="1659466"/>
              <a:ext cx="5595133" cy="45105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6387F7-423C-B96F-AA70-26D12C04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3286" y="1659466"/>
              <a:ext cx="6227848" cy="45105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ADAEB2-87D7-3743-7374-8C1F6D959B63}"/>
              </a:ext>
            </a:extLst>
          </p:cNvPr>
          <p:cNvSpPr txBox="1"/>
          <p:nvPr/>
        </p:nvSpPr>
        <p:spPr>
          <a:xfrm>
            <a:off x="3832309" y="567267"/>
            <a:ext cx="3894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로그인 및 세션확인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9932B9-54EB-E3B5-CFFE-EEE640B5B676}"/>
              </a:ext>
            </a:extLst>
          </p:cNvPr>
          <p:cNvSpPr/>
          <p:nvPr/>
        </p:nvSpPr>
        <p:spPr>
          <a:xfrm>
            <a:off x="184509" y="3768436"/>
            <a:ext cx="933091" cy="3602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1F306-612A-79D0-C9FA-4CB0E9510F92}"/>
              </a:ext>
            </a:extLst>
          </p:cNvPr>
          <p:cNvSpPr/>
          <p:nvPr/>
        </p:nvSpPr>
        <p:spPr>
          <a:xfrm>
            <a:off x="5779642" y="1985818"/>
            <a:ext cx="2320649" cy="3916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전 세션 없음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0408B0-ECBA-87A5-01EF-9C27F50493D4}"/>
              </a:ext>
            </a:extLst>
          </p:cNvPr>
          <p:cNvSpPr/>
          <p:nvPr/>
        </p:nvSpPr>
        <p:spPr>
          <a:xfrm>
            <a:off x="5779642" y="3948545"/>
            <a:ext cx="6153740" cy="18241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r"/>
            <a:r>
              <a:rPr lang="ko-KR" altLang="en-US" sz="1200" dirty="0">
                <a:solidFill>
                  <a:srgbClr val="FF0000"/>
                </a:solidFill>
              </a:rPr>
              <a:t>로그인 후 만들어진 세션</a:t>
            </a:r>
          </a:p>
        </p:txBody>
      </p:sp>
    </p:spTree>
    <p:extLst>
      <p:ext uri="{BB962C8B-B14F-4D97-AF65-F5344CB8AC3E}">
        <p14:creationId xmlns:p14="http://schemas.microsoft.com/office/powerpoint/2010/main" val="23389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ADAEB2-87D7-3743-7374-8C1F6D959B63}"/>
              </a:ext>
            </a:extLst>
          </p:cNvPr>
          <p:cNvSpPr txBox="1"/>
          <p:nvPr/>
        </p:nvSpPr>
        <p:spPr>
          <a:xfrm>
            <a:off x="3463205" y="567267"/>
            <a:ext cx="526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API </a:t>
            </a:r>
            <a:r>
              <a:rPr lang="ko-KR" altLang="en-US" sz="3200" b="1" dirty="0"/>
              <a:t>설계 </a:t>
            </a:r>
            <a:r>
              <a:rPr lang="en-US" altLang="ko-KR" sz="3200" b="1" dirty="0"/>
              <a:t>“/log”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GET</a:t>
            </a:r>
            <a:r>
              <a:rPr lang="ko-KR" altLang="en-US" sz="3200" b="1" dirty="0"/>
              <a:t>요청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7D761-3B01-78D2-2F45-E0787B6FFE24}"/>
              </a:ext>
            </a:extLst>
          </p:cNvPr>
          <p:cNvSpPr/>
          <p:nvPr/>
        </p:nvSpPr>
        <p:spPr>
          <a:xfrm>
            <a:off x="1772687" y="-613836"/>
            <a:ext cx="872067" cy="384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90E404-7B4E-707C-95D5-ED3911A98976}"/>
              </a:ext>
            </a:extLst>
          </p:cNvPr>
          <p:cNvGrpSpPr/>
          <p:nvPr/>
        </p:nvGrpSpPr>
        <p:grpSpPr>
          <a:xfrm>
            <a:off x="420894" y="1679610"/>
            <a:ext cx="11350207" cy="4209977"/>
            <a:chOff x="507587" y="1324011"/>
            <a:chExt cx="11350207" cy="420997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4C6A0F-1D89-B1AB-2BB1-AE41DA675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87" y="1324011"/>
              <a:ext cx="5358692" cy="42099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60DF83-6772-0EC5-638A-F68D9CCB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9946"/>
            <a:stretch/>
          </p:blipFill>
          <p:spPr>
            <a:xfrm>
              <a:off x="5866279" y="1324011"/>
              <a:ext cx="5991515" cy="4209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3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CD5F0A-D8E3-5419-8C5E-F9584D7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676271"/>
            <a:ext cx="2781688" cy="1829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D34013-6652-0C51-5D9B-347F41B9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811162"/>
            <a:ext cx="8364117" cy="7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0EF34-A286-2995-EBEF-A87434F92882}"/>
              </a:ext>
            </a:extLst>
          </p:cNvPr>
          <p:cNvSpPr txBox="1"/>
          <p:nvPr/>
        </p:nvSpPr>
        <p:spPr>
          <a:xfrm>
            <a:off x="2082800" y="4301066"/>
            <a:ext cx="934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TTL </a:t>
            </a:r>
            <a:r>
              <a:rPr lang="ko-KR" altLang="en-US" dirty="0"/>
              <a:t>인덱스 설정을 통해 데이터를 어느 정도의 기간만큼 보관할지에 대해 결정할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누적된 데이터가 </a:t>
            </a:r>
            <a:r>
              <a:rPr lang="en-US" altLang="ko-KR" dirty="0"/>
              <a:t>TTL </a:t>
            </a:r>
            <a:r>
              <a:rPr lang="ko-KR" altLang="en-US" dirty="0"/>
              <a:t>설정으로 인해 데이터양이 점점 감소하는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승보 황</dc:creator>
  <cp:lastModifiedBy>승보 황</cp:lastModifiedBy>
  <cp:revision>7</cp:revision>
  <dcterms:created xsi:type="dcterms:W3CDTF">2024-09-10T04:11:21Z</dcterms:created>
  <dcterms:modified xsi:type="dcterms:W3CDTF">2024-09-24T00:36:49Z</dcterms:modified>
</cp:coreProperties>
</file>