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승보 황" initials="승황" lastIdx="1" clrIdx="0">
    <p:extLst>
      <p:ext uri="{19B8F6BF-5375-455C-9EA6-DF929625EA0E}">
        <p15:presenceInfo xmlns:p15="http://schemas.microsoft.com/office/powerpoint/2012/main" userId="f115bd48587277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20A30-7AC5-AD3C-111D-9C637C8D8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5D7605-84C7-B3C9-C0C1-C8E37464D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FB1F3-DED1-84B6-56E4-2F9FBCC28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B35D-A278-44C6-AD5C-E19E89C1CEA4}" type="datetimeFigureOut">
              <a:rPr lang="ko-KR" altLang="en-US" smtClean="0"/>
              <a:t>09-10(Tue)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23605-44F3-BD8D-0522-7E26F7C8B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0D05F7-74C8-BFB2-B0D8-3D6C6AEB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DB88-8E96-4F2F-9497-5D8E1240F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61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D1CE9-B3CB-CD18-06C5-2EFB29B1D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E2166E-4C39-9BD1-E743-D313E4591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B9B6D9-F214-11EA-40B9-AA5A96F6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B35D-A278-44C6-AD5C-E19E89C1CEA4}" type="datetimeFigureOut">
              <a:rPr lang="ko-KR" altLang="en-US" smtClean="0"/>
              <a:t>09-10(Tue)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29A464-B1E3-97BC-4BFD-81E7E720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828F51-9F82-9904-85E2-4809F946C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DB88-8E96-4F2F-9497-5D8E1240F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85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FF12CB-E297-2F22-A553-11B95E5C7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EE1D5D-DD52-7E5D-8C78-1900C339E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06A17D-32B4-721C-20AD-145BE908A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B35D-A278-44C6-AD5C-E19E89C1CEA4}" type="datetimeFigureOut">
              <a:rPr lang="ko-KR" altLang="en-US" smtClean="0"/>
              <a:t>09-10(Tue)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1DE16F-1F67-B942-D594-CDD7A3DCA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8BF61B-AC88-4CA2-4CCB-2CB9EC1B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DB88-8E96-4F2F-9497-5D8E1240F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087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7189F-B0C3-17B5-9327-88456087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3CAB4-B40F-A935-3494-071B12092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01269D-3F63-A678-D7AC-7285005B3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B35D-A278-44C6-AD5C-E19E89C1CEA4}" type="datetimeFigureOut">
              <a:rPr lang="ko-KR" altLang="en-US" smtClean="0"/>
              <a:t>09-10(Tue)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5DE950-248C-D605-86BC-29940B88E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FA4D4-8EFC-130A-5887-694F98AD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DB88-8E96-4F2F-9497-5D8E1240F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31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42C5B-DD1B-3AC1-8277-31DDA4F3F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56E901-545B-92F8-8B1B-3953C30E3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26CCB-78AE-4850-EBB0-6A6CD9FC6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B35D-A278-44C6-AD5C-E19E89C1CEA4}" type="datetimeFigureOut">
              <a:rPr lang="ko-KR" altLang="en-US" smtClean="0"/>
              <a:t>09-10(Tue)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DB1C1F-66FB-7551-883C-03C7D56D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BC9695-07D6-99D9-28BC-4C5671D9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DB88-8E96-4F2F-9497-5D8E1240F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9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882F6-4728-F634-4170-9B30D3890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B1568F-D239-BEC5-EB48-5029791F9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F5CE14-6C96-3097-FB54-5659EBF66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1E397-2ACE-F6F1-B502-470E97C07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B35D-A278-44C6-AD5C-E19E89C1CEA4}" type="datetimeFigureOut">
              <a:rPr lang="ko-KR" altLang="en-US" smtClean="0"/>
              <a:t>09-10(Tue)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9FFC8A-B585-C25A-29F5-945C4F93D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94CADF-2263-864C-5A30-37525D38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DB88-8E96-4F2F-9497-5D8E1240F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07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5729C-31C9-CD22-5E59-6B5BAAF51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DCA28D-5B38-F145-8C36-41EEAB7A4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B31BF4-A6E6-895C-C3DE-CB93BC97C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D29240-494E-6C45-B78A-32FCD5536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35C161-CBDF-EB0D-7AE7-85AFDC5FD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242ABD-35BD-9FD8-9712-CC8C261BA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B35D-A278-44C6-AD5C-E19E89C1CEA4}" type="datetimeFigureOut">
              <a:rPr lang="ko-KR" altLang="en-US" smtClean="0"/>
              <a:t>09-10(Tue)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0872D8-279D-A737-8A70-4ED086B6D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598598-E20E-8D4D-A965-7F5E6E04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DB88-8E96-4F2F-9497-5D8E1240F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81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8D0C1-9964-629F-EB66-C63772DD3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2D2080-9990-6070-3F7C-87F78A7E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B35D-A278-44C6-AD5C-E19E89C1CEA4}" type="datetimeFigureOut">
              <a:rPr lang="ko-KR" altLang="en-US" smtClean="0"/>
              <a:t>09-10(Tue)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C8D645-A1F5-BA1E-7291-8DC6E3EF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41D544-C266-9A42-10F0-5A7342A18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DB88-8E96-4F2F-9497-5D8E1240F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80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B165EB-AB1F-F648-F517-F159BFFF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B35D-A278-44C6-AD5C-E19E89C1CEA4}" type="datetimeFigureOut">
              <a:rPr lang="ko-KR" altLang="en-US" smtClean="0"/>
              <a:t>09-10(Tue)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EDBC6-142F-3817-0157-FE269A9E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BDF82B-A2A6-C366-1EE7-010677E7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DB88-8E96-4F2F-9497-5D8E1240F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63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2944E-D3F9-D659-DACE-9241AC61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032B30-3399-E84C-9C0E-A9F5CCC3B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214556-1BF1-E746-623F-D73D12C43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405E10-4AB0-4B3F-CAEF-AAB0D71B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B35D-A278-44C6-AD5C-E19E89C1CEA4}" type="datetimeFigureOut">
              <a:rPr lang="ko-KR" altLang="en-US" smtClean="0"/>
              <a:t>09-10(Tue)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E185FE-96C7-8831-945F-DE2160649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D342C2-9766-B956-C1E9-8E546B01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DB88-8E96-4F2F-9497-5D8E1240F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05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BCBC1-3545-041E-2A71-82D9857E3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CAB534-61F2-B119-B7E6-55103E2B0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B72D33-DF59-B415-61F7-412D68A66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57B8B8-B12F-33F3-0596-A657CB3F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B35D-A278-44C6-AD5C-E19E89C1CEA4}" type="datetimeFigureOut">
              <a:rPr lang="ko-KR" altLang="en-US" smtClean="0"/>
              <a:t>09-10(Tue)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F0382B-53CC-7DFE-EA43-58035C31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C7121B-B076-64B6-5B40-4B2FD8A83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DB88-8E96-4F2F-9497-5D8E1240F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7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7966B9-8B34-0472-68C7-1185DEA1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3E7332-FD23-C19A-174C-8BD5D7B52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CEA05E-F293-5266-8BDC-5B1529817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5B35D-A278-44C6-AD5C-E19E89C1CEA4}" type="datetimeFigureOut">
              <a:rPr lang="ko-KR" altLang="en-US" smtClean="0"/>
              <a:t>09-10(Tue)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8CFE98-01FD-0A8B-0448-F077E3F0C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A67087-E0E0-38AE-1FBA-5E3994F1F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8DB88-8E96-4F2F-9497-5D8E1240F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85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7A40520A-28AF-BE6F-B029-4C325B5A5B88}"/>
              </a:ext>
            </a:extLst>
          </p:cNvPr>
          <p:cNvGrpSpPr/>
          <p:nvPr/>
        </p:nvGrpSpPr>
        <p:grpSpPr>
          <a:xfrm>
            <a:off x="184509" y="1642532"/>
            <a:ext cx="11822981" cy="4510558"/>
            <a:chOff x="208153" y="1659466"/>
            <a:chExt cx="11822981" cy="451055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9594E37-FF86-8D6A-7598-B05304175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153" y="1659466"/>
              <a:ext cx="5595133" cy="451055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E6387F7-423C-B96F-AA70-26D12C04B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03286" y="1659466"/>
              <a:ext cx="6227848" cy="4510558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0ADAEB2-87D7-3743-7374-8C1F6D959B63}"/>
              </a:ext>
            </a:extLst>
          </p:cNvPr>
          <p:cNvSpPr txBox="1"/>
          <p:nvPr/>
        </p:nvSpPr>
        <p:spPr>
          <a:xfrm>
            <a:off x="3832309" y="567267"/>
            <a:ext cx="3894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로그인 및 세션확인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9932B9-54EB-E3B5-CFFE-EEE640B5B676}"/>
              </a:ext>
            </a:extLst>
          </p:cNvPr>
          <p:cNvSpPr/>
          <p:nvPr/>
        </p:nvSpPr>
        <p:spPr>
          <a:xfrm>
            <a:off x="184509" y="3768436"/>
            <a:ext cx="933091" cy="3602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01F306-612A-79D0-C9FA-4CB0E9510F92}"/>
              </a:ext>
            </a:extLst>
          </p:cNvPr>
          <p:cNvSpPr/>
          <p:nvPr/>
        </p:nvSpPr>
        <p:spPr>
          <a:xfrm>
            <a:off x="5779642" y="1985818"/>
            <a:ext cx="2320649" cy="3916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rgbClr val="FF0000"/>
              </a:solidFill>
            </a:endParaRPr>
          </a:p>
          <a:p>
            <a:pPr algn="ctr"/>
            <a:endParaRPr lang="en-US" altLang="ko-KR" sz="12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로그인 전 세션 없음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algn="ctr"/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0408B0-ECBA-87A5-01EF-9C27F50493D4}"/>
              </a:ext>
            </a:extLst>
          </p:cNvPr>
          <p:cNvSpPr/>
          <p:nvPr/>
        </p:nvSpPr>
        <p:spPr>
          <a:xfrm>
            <a:off x="5779642" y="3948545"/>
            <a:ext cx="6153740" cy="182418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 anchorCtr="0"/>
          <a:lstStyle/>
          <a:p>
            <a:pPr algn="r"/>
            <a:r>
              <a:rPr lang="ko-KR" altLang="en-US" sz="1200" dirty="0">
                <a:solidFill>
                  <a:srgbClr val="FF0000"/>
                </a:solidFill>
              </a:rPr>
              <a:t>로그인 후 만들어진 세션</a:t>
            </a:r>
          </a:p>
        </p:txBody>
      </p:sp>
    </p:spTree>
    <p:extLst>
      <p:ext uri="{BB962C8B-B14F-4D97-AF65-F5344CB8AC3E}">
        <p14:creationId xmlns:p14="http://schemas.microsoft.com/office/powerpoint/2010/main" val="2338916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ADAEB2-87D7-3743-7374-8C1F6D959B63}"/>
              </a:ext>
            </a:extLst>
          </p:cNvPr>
          <p:cNvSpPr txBox="1"/>
          <p:nvPr/>
        </p:nvSpPr>
        <p:spPr>
          <a:xfrm>
            <a:off x="3463205" y="567267"/>
            <a:ext cx="5265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API </a:t>
            </a:r>
            <a:r>
              <a:rPr lang="ko-KR" altLang="en-US" sz="3200" b="1" dirty="0"/>
              <a:t>설계 </a:t>
            </a:r>
            <a:r>
              <a:rPr lang="en-US" altLang="ko-KR" sz="3200" b="1" dirty="0"/>
              <a:t>“/log”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GET</a:t>
            </a:r>
            <a:r>
              <a:rPr lang="ko-KR" altLang="en-US" sz="3200" b="1" dirty="0"/>
              <a:t>요청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C7D761-3B01-78D2-2F45-E0787B6FFE24}"/>
              </a:ext>
            </a:extLst>
          </p:cNvPr>
          <p:cNvSpPr/>
          <p:nvPr/>
        </p:nvSpPr>
        <p:spPr>
          <a:xfrm>
            <a:off x="1772687" y="-613836"/>
            <a:ext cx="872067" cy="38494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C90E404-7B4E-707C-95D5-ED3911A98976}"/>
              </a:ext>
            </a:extLst>
          </p:cNvPr>
          <p:cNvGrpSpPr/>
          <p:nvPr/>
        </p:nvGrpSpPr>
        <p:grpSpPr>
          <a:xfrm>
            <a:off x="420894" y="1679610"/>
            <a:ext cx="11350207" cy="4209977"/>
            <a:chOff x="507587" y="1324011"/>
            <a:chExt cx="11350207" cy="4209977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84C6A0F-1D89-B1AB-2BB1-AE41DA675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7587" y="1324011"/>
              <a:ext cx="5358692" cy="4209977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860DF83-6772-0EC5-638A-F68D9CCBC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19946"/>
            <a:stretch/>
          </p:blipFill>
          <p:spPr>
            <a:xfrm>
              <a:off x="5866279" y="1324011"/>
              <a:ext cx="5991515" cy="4209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1390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18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승보 황</dc:creator>
  <cp:lastModifiedBy>승보 황</cp:lastModifiedBy>
  <cp:revision>6</cp:revision>
  <dcterms:created xsi:type="dcterms:W3CDTF">2024-09-10T04:11:21Z</dcterms:created>
  <dcterms:modified xsi:type="dcterms:W3CDTF">2024-09-10T06:18:51Z</dcterms:modified>
</cp:coreProperties>
</file>