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0" r:id="rId2"/>
    <p:sldMasterId id="2147483656" r:id="rId3"/>
  </p:sldMasterIdLst>
  <p:notesMasterIdLst>
    <p:notesMasterId r:id="rId7"/>
  </p:notesMasterIdLst>
  <p:handoutMasterIdLst>
    <p:handoutMasterId r:id="rId8"/>
  </p:handoutMasterIdLst>
  <p:sldIdLst>
    <p:sldId id="277" r:id="rId4"/>
    <p:sldId id="280" r:id="rId5"/>
    <p:sldId id="27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9"/>
    <p:restoredTop sz="91071"/>
  </p:normalViewPr>
  <p:slideViewPr>
    <p:cSldViewPr>
      <p:cViewPr varScale="1">
        <p:scale>
          <a:sx n="100" d="100"/>
          <a:sy n="100" d="100"/>
        </p:scale>
        <p:origin x="21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-49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9BA26-29F9-4D06-8D8E-B66C9F8FC136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1AC39-D377-4F66-B2DF-88595F71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3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AF389-7A54-574F-8BFF-0B794F79BB76}" type="datetimeFigureOut">
              <a:rPr kumimoji="1" lang="ko-KR" altLang="en-US" smtClean="0"/>
              <a:t>2018. 2. 7.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332E3-AE2B-E34D-8361-B50D98101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888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UIT</a:t>
            </a:r>
            <a:r>
              <a:rPr lang="ko-KR" altLang="en-US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개발실에서 네이버 서비스 </a:t>
            </a:r>
            <a:r>
              <a:rPr lang="en-US" altLang="ko-KR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UI</a:t>
            </a:r>
            <a:r>
              <a:rPr lang="ko-KR" altLang="en-US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개발을 하고 있는 황선수입니다</a:t>
            </a:r>
            <a:r>
              <a:rPr lang="en-US" altLang="ko-KR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 업무는 네이버페이</a:t>
            </a:r>
            <a:r>
              <a:rPr lang="en-US" altLang="ko-KR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 스마트에디터 </a:t>
            </a:r>
            <a:r>
              <a:rPr lang="en-US" altLang="ko-KR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3.0, </a:t>
            </a:r>
            <a:r>
              <a:rPr lang="ko-KR" altLang="en-US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지식인</a:t>
            </a:r>
            <a:r>
              <a:rPr lang="en-US" altLang="ko-KR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 부동산</a:t>
            </a:r>
            <a:r>
              <a:rPr lang="en-US" altLang="ko-KR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 블로그</a:t>
            </a:r>
            <a:r>
              <a:rPr lang="en-US" altLang="ko-KR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 스마트스토어</a:t>
            </a:r>
            <a:endParaRPr lang="en-US" altLang="ko-KR" sz="1200" dirty="0" smtClean="0">
              <a:solidFill>
                <a:schemeClr val="bg1"/>
              </a:solidFill>
              <a:latin typeface="NanumSquare" charset="0"/>
              <a:ea typeface="NanumSquare" charset="0"/>
              <a:cs typeface="NanumSquare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332E3-AE2B-E34D-8361-B50D9810150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280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16775" y="2303579"/>
            <a:ext cx="37609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 userDrawn="1"/>
        </p:nvSpPr>
        <p:spPr>
          <a:xfrm>
            <a:off x="403200" y="2910849"/>
            <a:ext cx="43992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342000" y="342000"/>
            <a:ext cx="8235478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나눔바른고딕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  <p:sp>
        <p:nvSpPr>
          <p:cNvPr id="1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03200" y="2476800"/>
            <a:ext cx="64008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342000" y="342000"/>
            <a:ext cx="8235478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나눔바른고딕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  <p:sp>
        <p:nvSpPr>
          <p:cNvPr id="10" name="부제목 2"/>
          <p:cNvSpPr txBox="1">
            <a:spLocks/>
          </p:cNvSpPr>
          <p:nvPr userDrawn="1"/>
        </p:nvSpPr>
        <p:spPr>
          <a:xfrm>
            <a:off x="403200" y="2910849"/>
            <a:ext cx="43992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03200" y="2476800"/>
            <a:ext cx="64008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16775" y="2303579"/>
            <a:ext cx="37609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기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342000" y="342000"/>
            <a:ext cx="8235478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나눔바른고딕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  <p:sp>
        <p:nvSpPr>
          <p:cNvPr id="10" name="부제목 2"/>
          <p:cNvSpPr txBox="1">
            <a:spLocks/>
          </p:cNvSpPr>
          <p:nvPr userDrawn="1"/>
        </p:nvSpPr>
        <p:spPr>
          <a:xfrm>
            <a:off x="403200" y="2910849"/>
            <a:ext cx="43992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03200" y="2476800"/>
            <a:ext cx="64008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16775" y="2303579"/>
            <a:ext cx="37609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 hasCustomPrompt="1"/>
          </p:nvPr>
        </p:nvSpPr>
        <p:spPr>
          <a:xfrm>
            <a:off x="432000" y="1206000"/>
            <a:ext cx="7596384" cy="4527256"/>
          </a:xfrm>
          <a:prstGeom prst="rect">
            <a:avLst/>
          </a:prstGeom>
        </p:spPr>
        <p:txBody>
          <a:bodyPr lIns="0" tIns="0" rIns="0" bIns="0"/>
          <a:lstStyle>
            <a:lvl1pPr marL="266700" indent="-2667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266700" indent="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446087" indent="0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25475" indent="0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smtClean="0"/>
              <a:t>마스터 텍스트  스타일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B, 14pt</a:t>
            </a:r>
            <a:endParaRPr lang="ko-KR" altLang="en-US" smtClean="0"/>
          </a:p>
          <a:p>
            <a:pPr lvl="1"/>
            <a:r>
              <a:rPr lang="ko-KR" altLang="en-US" smtClean="0"/>
              <a:t>둘째 수준  </a:t>
            </a:r>
            <a:r>
              <a:rPr lang="en-US" altLang="ko-KR" smtClean="0"/>
              <a:t>: 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11pt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en-US" altLang="ko-KR" smtClean="0"/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endParaRPr lang="en-US" altLang="ko-KR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24800" y="40320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002871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392400" y="338400"/>
            <a:ext cx="8280000" cy="2063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360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1.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챕터 제목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: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나눔바른고딕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R, 36pt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8850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마지막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430604" y="274875"/>
            <a:ext cx="4723264" cy="201622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ko-KR" altLang="en-US" sz="2000" b="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b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Of Document.</a:t>
            </a:r>
            <a:b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b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You.</a:t>
            </a:r>
            <a:b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2000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1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_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889200" y="1130400"/>
            <a:ext cx="7810587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795976" y="353498"/>
            <a:ext cx="928694" cy="1400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03200" y="331200"/>
            <a:ext cx="7161585" cy="24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나눔바른고딕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20pt</a:t>
            </a:r>
            <a:endParaRPr lang="ko-KR" altLang="en-US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63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_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795976" y="353498"/>
            <a:ext cx="928694" cy="1400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403200" y="331200"/>
            <a:ext cx="7161585" cy="24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나눔바른고딕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20pt</a:t>
            </a:r>
            <a:endParaRPr lang="ko-KR" altLang="en-US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 hasCustomPrompt="1"/>
          </p:nvPr>
        </p:nvSpPr>
        <p:spPr>
          <a:xfrm>
            <a:off x="889200" y="1130400"/>
            <a:ext cx="7810587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567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본문_기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795976" y="353498"/>
            <a:ext cx="928694" cy="1400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403200" y="331200"/>
            <a:ext cx="7161585" cy="24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나눔바른고딕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20pt</a:t>
            </a:r>
            <a:endParaRPr lang="ko-KR" altLang="en-US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 hasCustomPrompt="1"/>
          </p:nvPr>
        </p:nvSpPr>
        <p:spPr>
          <a:xfrm>
            <a:off x="889200" y="1130400"/>
            <a:ext cx="7810587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567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536933" y="6516739"/>
            <a:ext cx="121988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ⓒ  NHN Technology Services Corp.</a:t>
            </a:r>
            <a:endParaRPr lang="ko-KR" altLang="en-US" sz="600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6206265"/>
            <a:ext cx="1111271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536933" y="6516739"/>
            <a:ext cx="121988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NanumSquare" charset="-127"/>
                <a:ea typeface="NanumSquare" charset="-127"/>
                <a:cs typeface="NanumSquare" charset="-127"/>
              </a:rPr>
              <a:t>ⓒ  NHN Technology Services Corp.</a:t>
            </a:r>
            <a:endParaRPr lang="ko-KR" altLang="en-US" sz="600" kern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6206265"/>
            <a:ext cx="1111271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9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5000">
              <a:srgbClr val="171E28"/>
            </a:gs>
            <a:gs pos="70000">
              <a:srgbClr val="0C0E14"/>
            </a:gs>
            <a:gs pos="100000">
              <a:srgbClr val="0C0E1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07862" y="846931"/>
            <a:ext cx="8334855" cy="0"/>
          </a:xfrm>
          <a:prstGeom prst="line">
            <a:avLst/>
          </a:prstGeom>
          <a:ln w="3175">
            <a:solidFill>
              <a:srgbClr val="262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8310" y="4584696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기초 </a:t>
            </a:r>
            <a:r>
              <a:rPr lang="en-US" altLang="ko-KR" sz="40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&amp;</a:t>
            </a:r>
            <a:r>
              <a:rPr lang="ko-KR" altLang="en-US" sz="4000" dirty="0" smtClean="0">
                <a:solidFill>
                  <a:schemeClr val="bg1"/>
                </a:solidFill>
                <a:latin typeface="NanumSquare" charset="0"/>
                <a:ea typeface="NanumSquare" charset="0"/>
                <a:cs typeface="NanumSquare" charset="0"/>
              </a:rPr>
              <a:t> 활용</a:t>
            </a:r>
            <a:endParaRPr lang="en-US" sz="4000" dirty="0">
              <a:solidFill>
                <a:schemeClr val="bg1"/>
              </a:solidFill>
              <a:latin typeface="NanumSquare" charset="0"/>
              <a:ea typeface="NanumSquare" charset="0"/>
              <a:cs typeface="NanumSqua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32000" y="764704"/>
            <a:ext cx="4644056" cy="5472608"/>
          </a:xfrm>
        </p:spPr>
        <p:txBody>
          <a:bodyPr/>
          <a:lstStyle/>
          <a:p>
            <a:r>
              <a:rPr lang="ko-KR" altLang="en-US" sz="1600" dirty="0" smtClean="0">
                <a:latin typeface="NanumSquare" charset="-127"/>
                <a:ea typeface="NanumSquare" charset="-127"/>
                <a:cs typeface="NanumSquare" charset="-127"/>
              </a:rPr>
              <a:t>이론</a:t>
            </a:r>
            <a:endParaRPr lang="en-US" altLang="ko-KR" sz="1600" dirty="0">
              <a:latin typeface="NanumSquare" charset="-127"/>
              <a:ea typeface="NanumSquare" charset="-127"/>
              <a:cs typeface="NanumSquare" charset="-127"/>
            </a:endParaRPr>
          </a:p>
          <a:p>
            <a:pPr lvl="1"/>
            <a:r>
              <a:rPr lang="en-US" altLang="ko-KR" sz="1200" dirty="0" smtClean="0">
                <a:latin typeface="NanumSquare" charset="-127"/>
                <a:ea typeface="NanumSquare" charset="-127"/>
                <a:cs typeface="NanumSquare" charset="-127"/>
              </a:rPr>
              <a:t>CSS </a:t>
            </a:r>
            <a:r>
              <a:rPr lang="ko-KR" altLang="en-US" sz="1200" dirty="0" smtClean="0">
                <a:latin typeface="NanumSquare" charset="-127"/>
                <a:ea typeface="NanumSquare" charset="-127"/>
                <a:cs typeface="NanumSquare" charset="-127"/>
              </a:rPr>
              <a:t>전처리기</a:t>
            </a:r>
          </a:p>
          <a:p>
            <a:pPr lvl="1"/>
            <a:r>
              <a:rPr lang="en-US" altLang="ko-KR" sz="1200" dirty="0" smtClean="0">
                <a:latin typeface="NanumSquare" charset="-127"/>
                <a:ea typeface="NanumSquare" charset="-127"/>
                <a:cs typeface="NanumSquare" charset="-127"/>
              </a:rPr>
              <a:t>Sass </a:t>
            </a:r>
            <a:r>
              <a:rPr lang="ko-KR" altLang="en-US" sz="1200" dirty="0" smtClean="0">
                <a:latin typeface="NanumSquare" charset="-127"/>
                <a:ea typeface="NanumSquare" charset="-127"/>
                <a:cs typeface="NanumSquare" charset="-127"/>
              </a:rPr>
              <a:t>특징</a:t>
            </a:r>
          </a:p>
          <a:p>
            <a:pPr lvl="1"/>
            <a:endParaRPr lang="en-US" altLang="ko-KR" sz="1200" dirty="0"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600" dirty="0" smtClean="0">
                <a:latin typeface="NanumSquare" charset="-127"/>
                <a:ea typeface="NanumSquare" charset="-127"/>
                <a:cs typeface="NanumSquare" charset="-127"/>
              </a:rPr>
              <a:t>설치</a:t>
            </a:r>
            <a:endParaRPr lang="en-US" altLang="ko-KR" sz="1600" dirty="0">
              <a:latin typeface="NanumSquare" charset="-127"/>
              <a:ea typeface="NanumSquare" charset="-127"/>
              <a:cs typeface="NanumSquare" charset="-127"/>
            </a:endParaRPr>
          </a:p>
          <a:p>
            <a:pPr lvl="1"/>
            <a:r>
              <a:rPr lang="en-US" altLang="ko-KR" sz="1200" dirty="0" smtClean="0">
                <a:latin typeface="NanumSquare" charset="-127"/>
                <a:ea typeface="NanumSquare" charset="-127"/>
                <a:cs typeface="NanumSquare" charset="-127"/>
              </a:rPr>
              <a:t>Ruby</a:t>
            </a:r>
            <a:r>
              <a:rPr lang="ko-KR" altLang="en-US" sz="1200" dirty="0" smtClean="0">
                <a:latin typeface="NanumSquare" charset="-127"/>
                <a:ea typeface="NanumSquare" charset="-127"/>
                <a:cs typeface="NanumSquare" charset="-127"/>
              </a:rPr>
              <a:t> 설치</a:t>
            </a:r>
          </a:p>
          <a:p>
            <a:pPr lvl="1"/>
            <a:r>
              <a:rPr lang="en-US" altLang="ko-KR" sz="1200" dirty="0" smtClean="0">
                <a:latin typeface="NanumSquare" charset="-127"/>
                <a:ea typeface="NanumSquare" charset="-127"/>
                <a:cs typeface="NanumSquare" charset="-127"/>
              </a:rPr>
              <a:t>Sass</a:t>
            </a:r>
            <a:r>
              <a:rPr lang="ko-KR" altLang="en-US" sz="1200" dirty="0" smtClean="0">
                <a:latin typeface="NanumSquare" charset="-127"/>
                <a:ea typeface="NanumSquare" charset="-127"/>
                <a:cs typeface="NanumSquare" charset="-127"/>
              </a:rPr>
              <a:t> 설치</a:t>
            </a:r>
          </a:p>
          <a:p>
            <a:pPr lvl="1"/>
            <a:r>
              <a:rPr lang="ko-KR" altLang="en-US" sz="1200" dirty="0" smtClean="0">
                <a:latin typeface="NanumSquare" charset="-127"/>
                <a:ea typeface="NanumSquare" charset="-127"/>
                <a:cs typeface="NanumSquare" charset="-127"/>
              </a:rPr>
              <a:t>컴파일</a:t>
            </a:r>
          </a:p>
          <a:p>
            <a:pPr lvl="1"/>
            <a:endParaRPr lang="en-US" altLang="ko-KR" sz="1200" dirty="0">
              <a:latin typeface="NanumSquare" charset="-127"/>
              <a:ea typeface="NanumSquare" charset="-127"/>
              <a:cs typeface="NanumSquare" charset="-127"/>
            </a:endParaRPr>
          </a:p>
          <a:p>
            <a:r>
              <a:rPr lang="ko-KR" altLang="en-US" sz="1600" dirty="0" smtClean="0">
                <a:latin typeface="NanumSquare" charset="-127"/>
                <a:ea typeface="NanumSquare" charset="-127"/>
                <a:cs typeface="NanumSquare" charset="-127"/>
              </a:rPr>
              <a:t>사용</a:t>
            </a:r>
            <a:endParaRPr lang="en-US" altLang="ko-KR" sz="1600" dirty="0">
              <a:latin typeface="NanumSquare" charset="-127"/>
              <a:ea typeface="NanumSquare" charset="-127"/>
              <a:cs typeface="NanumSquare" charset="-127"/>
            </a:endParaRPr>
          </a:p>
          <a:p>
            <a:pPr lvl="1"/>
            <a:r>
              <a:rPr lang="ko-KR" altLang="en-US" sz="1200" dirty="0" smtClean="0">
                <a:latin typeface="NanumSquare" charset="-127"/>
                <a:ea typeface="NanumSquare" charset="-127"/>
                <a:cs typeface="NanumSquare" charset="-127"/>
              </a:rPr>
              <a:t>중첩</a:t>
            </a:r>
          </a:p>
          <a:p>
            <a:pPr lvl="1"/>
            <a:r>
              <a:rPr lang="ko-KR" altLang="en-US" sz="1200" dirty="0" smtClean="0">
                <a:latin typeface="NanumSquare" charset="-127"/>
                <a:ea typeface="NanumSquare" charset="-127"/>
                <a:cs typeface="NanumSquare" charset="-127"/>
              </a:rPr>
              <a:t>부모 선택자 참조</a:t>
            </a:r>
          </a:p>
          <a:p>
            <a:pPr lvl="1"/>
            <a:r>
              <a:rPr lang="ko-KR" altLang="en-US" sz="1200" dirty="0" smtClean="0">
                <a:latin typeface="NanumSquare" charset="-127"/>
                <a:ea typeface="NanumSquare" charset="-127"/>
                <a:cs typeface="NanumSquare" charset="-127"/>
              </a:rPr>
              <a:t>변수</a:t>
            </a:r>
          </a:p>
          <a:p>
            <a:pPr lvl="1"/>
            <a:r>
              <a:rPr lang="en-US" altLang="ko-KR" sz="1200" dirty="0" err="1" smtClean="0">
                <a:latin typeface="NanumSquare" charset="-127"/>
                <a:ea typeface="NanumSquare" charset="-127"/>
                <a:cs typeface="NanumSquare" charset="-127"/>
              </a:rPr>
              <a:t>Mixin</a:t>
            </a:r>
            <a:endParaRPr lang="en-US" altLang="ko-KR" sz="1200" dirty="0" smtClean="0">
              <a:latin typeface="NanumSquare" charset="-127"/>
              <a:ea typeface="NanumSquare" charset="-127"/>
              <a:cs typeface="NanumSquare" charset="-127"/>
            </a:endParaRPr>
          </a:p>
          <a:p>
            <a:pPr lvl="1"/>
            <a:r>
              <a:rPr lang="en-US" altLang="ko-KR" sz="1200" dirty="0" smtClean="0">
                <a:latin typeface="NanumSquare" charset="-127"/>
                <a:ea typeface="NanumSquare" charset="-127"/>
                <a:cs typeface="NanumSquare" charset="-127"/>
              </a:rPr>
              <a:t>Extend</a:t>
            </a:r>
          </a:p>
          <a:p>
            <a:pPr lvl="1"/>
            <a:r>
              <a:rPr lang="ko-KR" altLang="en-US" sz="1200" dirty="0" smtClean="0">
                <a:latin typeface="NanumSquare" charset="-127"/>
                <a:ea typeface="NanumSquare" charset="-127"/>
                <a:cs typeface="NanumSquare" charset="-127"/>
              </a:rPr>
              <a:t>연산</a:t>
            </a:r>
          </a:p>
          <a:p>
            <a:pPr lvl="1"/>
            <a:r>
              <a:rPr lang="ko-KR" altLang="en-US" sz="1200" dirty="0" smtClean="0">
                <a:latin typeface="NanumSquare" charset="-127"/>
                <a:ea typeface="NanumSquare" charset="-127"/>
                <a:cs typeface="NanumSquare" charset="-127"/>
              </a:rPr>
              <a:t>제어문</a:t>
            </a:r>
            <a:endParaRPr lang="en-US" altLang="ko-KR" sz="1200" dirty="0" smtClean="0">
              <a:latin typeface="NanumSquare" charset="-127"/>
              <a:ea typeface="NanumSquare" charset="-127"/>
              <a:cs typeface="NanumSquare" charset="-127"/>
            </a:endParaRPr>
          </a:p>
          <a:p>
            <a:pPr lvl="1"/>
            <a:r>
              <a:rPr lang="ko-KR" altLang="en-US" sz="1200" dirty="0" smtClean="0">
                <a:latin typeface="NanumSquare" charset="-127"/>
                <a:ea typeface="NanumSquare" charset="-127"/>
                <a:cs typeface="NanumSquare" charset="-127"/>
              </a:rPr>
              <a:t>함수</a:t>
            </a:r>
            <a:endParaRPr lang="ko-KR" altLang="en-US" sz="1200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24800" y="332656"/>
            <a:ext cx="8640000" cy="432048"/>
          </a:xfrm>
        </p:spPr>
        <p:txBody>
          <a:bodyPr/>
          <a:lstStyle/>
          <a:p>
            <a:r>
              <a:rPr lang="en-US" altLang="ko-KR" sz="2000" dirty="0" smtClean="0">
                <a:latin typeface="NanumSquare" charset="-127"/>
                <a:ea typeface="NanumSquare" charset="-127"/>
                <a:cs typeface="NanumSquare" charset="-127"/>
              </a:rPr>
              <a:t>Sass </a:t>
            </a:r>
            <a:r>
              <a:rPr lang="ko-KR" altLang="en-US" sz="2000" dirty="0" smtClean="0">
                <a:latin typeface="NanumSquare" charset="-127"/>
                <a:ea typeface="NanumSquare" charset="-127"/>
                <a:cs typeface="NanumSquare" charset="-127"/>
              </a:rPr>
              <a:t>기초와 활용</a:t>
            </a:r>
            <a:endParaRPr lang="ko-KR" altLang="en-US" sz="2000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48788"/>
            <a:ext cx="1264940" cy="9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0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챕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본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0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52</Words>
  <Application>Microsoft Macintosh PowerPoint</Application>
  <PresentationFormat>화면 슬라이드 쇼(4:3)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나눔고딕</vt:lpstr>
      <vt:lpstr>나눔바른고딕</vt:lpstr>
      <vt:lpstr>맑은 고딕</vt:lpstr>
      <vt:lpstr>NanumSquare</vt:lpstr>
      <vt:lpstr>Arial</vt:lpstr>
      <vt:lpstr>표지</vt:lpstr>
      <vt:lpstr>챕터</vt:lpstr>
      <vt:lpstr>본문</vt:lpstr>
      <vt:lpstr>PowerPoint 프레젠테이션</vt:lpstr>
      <vt:lpstr>PowerPoint 프레젠테이션</vt:lpstr>
      <vt:lpstr>Sass 기초와 활용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</dc:creator>
  <cp:lastModifiedBy>Microsoft Office 사용자</cp:lastModifiedBy>
  <cp:revision>301</cp:revision>
  <dcterms:created xsi:type="dcterms:W3CDTF">2015-06-03T10:01:02Z</dcterms:created>
  <dcterms:modified xsi:type="dcterms:W3CDTF">2018-02-07T15:07:28Z</dcterms:modified>
</cp:coreProperties>
</file>