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5132-BD95-40B4-93EE-F0BFB507FD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31A10-2607-4AB8-A28E-C1FB1035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58E53-0156-4014-A4AA-878B7CC3D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C6B8A-12D0-4339-8CB7-51E862EA9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D42FA-9587-4402-9876-EFBE5304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C049B-F7DB-4BA5-BB19-F65D706F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1675A-8A6D-45F4-981C-CE7CF1AEE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6022E-0FE6-43A9-9A3A-371139464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7DDE-4595-43D7-BBE6-1BB01958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222F6-D9F4-4583-99C2-B015EE6D7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892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A1CCCB-B3F7-4330-B3ED-E19EA744F6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35C59-08F7-439C-B473-57F283351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8371-D6BD-4A59-8BFD-05C993E0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BC746-AA9C-44AF-8F1E-CA7CC96B5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F5D8F-E886-47E1-9957-653375FCD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775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4D766-B03E-450D-8336-58533240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95791-8E71-42CF-9241-8C96257B3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24C78-E002-4102-BA9D-72D67C5B4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6AE8-65B5-4EF5-A738-4B95738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23E5F-68B3-4C1B-A3A9-7CA4E3912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597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C8AF4-7552-400D-81A5-37D5EB371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4C6CE6-B547-4627-AF78-BE17D3BDA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24C23-5FB3-4730-A7C1-B8D27DC6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53E87-DFAC-4EC6-A563-CDBEFC2A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E2AA6-A112-45A4-8BC1-19219BD2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5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92BE-1899-499F-9BF1-2B4AC686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289C6-DB9D-4E5B-8D10-322D043F8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C3568-5A85-4E11-A099-73F13AAA4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F3077-1346-4ABA-BE5F-C2BCB444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0ECAB-4CF8-4BED-8ABA-4DB1332D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F17C2E-31FC-413F-BE31-08E8286C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085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9C21-8E3B-427A-849E-4CBDF786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4B7324-C4E3-4DDF-9759-A40646DC5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57296-1EC3-49DC-9093-E15C819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881CD7-4F3C-475A-B3DA-C3735D16B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420C6-97B7-418A-89EE-E42B80703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42593-D422-4BFD-A959-AE1FB72A8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510945-7206-4D89-B8DE-BB59CA6D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C25DC0-0B0F-44CC-9382-0ABF635A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15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D5C3F-DC7B-442D-90AE-16D3A3C73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AFECE-8F14-4C85-A8B4-7150F883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05CC0-F434-4230-9DF8-D1B2CE87D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DC3DC-6BBF-4C34-93AE-35E3D0341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484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02DC1A-9647-463F-A2B2-ECDF28ED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93671-9227-4394-9A43-73E0A4A69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FBCF-0ABE-4F96-8802-4FDA71244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82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A0356-DF76-42D3-BC95-03D287529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8C570-C71A-4B68-BBB6-686954C43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86CD1-0F5F-47C3-924B-0AE749190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4636E-BD8D-4887-B132-90D154D6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2357B-5771-472C-BDAF-AE93E25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45B81-4237-46EF-A5BF-8CB223F49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750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4BA80-0863-42F8-A270-3AD12235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F7C062-9780-421F-93BC-79B4CCE53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F92D52-6C31-422C-92A4-1676CDB2B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19866-EA11-4D4A-98DD-DE201F15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F7BEB-E52A-4CBF-9A54-1D690200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DF06A-8713-45FC-8C73-BB432EF17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134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F2E151-638C-4DEF-A66A-F4CFF9811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E653B-F60B-40E3-83EE-D322D775C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CBF5E-244B-49C1-A1EB-AAEFDE554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2283D-6CB1-4725-8645-85E15560C2EB}" type="datetimeFigureOut">
              <a:rPr lang="en-GB" smtClean="0"/>
              <a:t>19/04/2022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39F8-75B0-4118-BC4D-D77A2D397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44F32-C145-452D-9EA7-2365F6471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6EEC4-EA4C-45B4-B3A0-41DE49382B7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5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Pre-train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1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7351DE-7E3A-490C-881A-E797699BD087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5EEBFDE-80DD-49B7-A4B3-34F604D8ECB9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697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58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5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Sound 5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370951BF-7137-4ACB-850E-7445F21516F8}"/>
              </a:ext>
            </a:extLst>
          </p:cNvPr>
          <p:cNvSpPr/>
          <p:nvPr/>
        </p:nvSpPr>
        <p:spPr>
          <a:xfrm>
            <a:off x="3161466" y="5729681"/>
            <a:ext cx="764581" cy="746620"/>
          </a:xfrm>
          <a:prstGeom prst="actionButtonSou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945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7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39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8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40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9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2249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10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207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Post-test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1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0831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Post-test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539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Post-test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3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341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Pre-train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2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0403A8B-9255-4535-B851-9039F0CBC3E2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A3FA28-F865-4D32-8A92-E58F13557756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2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Post-test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4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9676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Post-test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5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717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Post-test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20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Pre-train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3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F38F19E-4D08-4B3C-87C3-33426A76CE0F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9579F2B-89BE-42F3-9BE1-F37486C60878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0941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Pre-train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4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FC6B007-C387-4910-AF1F-DDA34F072F73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DEA4FFC-E80B-4EC1-BE6E-6C242DB8E067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ction Button: Sound 5">
            <a:hlinkClick r:id="" action="ppaction://noaction" highlightClick="1">
              <a:snd r:embed="rId2" name="applause.wav"/>
            </a:hlinkClick>
            <a:extLst>
              <a:ext uri="{FF2B5EF4-FFF2-40B4-BE49-F238E27FC236}">
                <a16:creationId xmlns:a16="http://schemas.microsoft.com/office/drawing/2014/main" id="{337EC9BF-40D2-4FFC-9999-DAB10B29FD7C}"/>
              </a:ext>
            </a:extLst>
          </p:cNvPr>
          <p:cNvSpPr/>
          <p:nvPr/>
        </p:nvSpPr>
        <p:spPr>
          <a:xfrm>
            <a:off x="3161466" y="5729681"/>
            <a:ext cx="764581" cy="746620"/>
          </a:xfrm>
          <a:prstGeom prst="actionButtonSou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164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Pre-train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5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2919CCC-D85F-4DA1-83CC-9E63414FA358}"/>
              </a:ext>
            </a:extLst>
          </p:cNvPr>
          <p:cNvSpPr/>
          <p:nvPr/>
        </p:nvSpPr>
        <p:spPr>
          <a:xfrm>
            <a:off x="1736523" y="5914239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CB30CE0-1F1F-4498-A6E3-D35AC769FFED}"/>
              </a:ext>
            </a:extLst>
          </p:cNvPr>
          <p:cNvSpPr/>
          <p:nvPr/>
        </p:nvSpPr>
        <p:spPr>
          <a:xfrm rot="10800000">
            <a:off x="538294" y="5914239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5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Pre-train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6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618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1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0713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2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088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4A9D4C-BE93-420F-B8A1-FA2B9697AC76}"/>
              </a:ext>
            </a:extLst>
          </p:cNvPr>
          <p:cNvSpPr txBox="1"/>
          <p:nvPr/>
        </p:nvSpPr>
        <p:spPr>
          <a:xfrm>
            <a:off x="3387969" y="2736502"/>
            <a:ext cx="54160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Main</a:t>
            </a:r>
          </a:p>
          <a:p>
            <a:pPr algn="ctr"/>
            <a:endParaRPr lang="en-GB" sz="2800" dirty="0"/>
          </a:p>
          <a:p>
            <a:pPr algn="ctr"/>
            <a:r>
              <a:rPr lang="en-GB" sz="2800" dirty="0"/>
              <a:t>3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187C44F-61A0-4AF5-8287-B46BD3CDDD25}"/>
              </a:ext>
            </a:extLst>
          </p:cNvPr>
          <p:cNvSpPr/>
          <p:nvPr/>
        </p:nvSpPr>
        <p:spPr>
          <a:xfrm>
            <a:off x="1736523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D1A23CF-3986-428E-8AEC-F07587B2A28F}"/>
              </a:ext>
            </a:extLst>
          </p:cNvPr>
          <p:cNvSpPr/>
          <p:nvPr/>
        </p:nvSpPr>
        <p:spPr>
          <a:xfrm rot="10800000">
            <a:off x="538294" y="5905850"/>
            <a:ext cx="704675" cy="3942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004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44</Words>
  <Application>Microsoft Office PowerPoint</Application>
  <PresentationFormat>Widescreen</PresentationFormat>
  <Paragraphs>66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 Wang</dc:creator>
  <cp:lastModifiedBy>Han Wang</cp:lastModifiedBy>
  <cp:revision>3</cp:revision>
  <dcterms:created xsi:type="dcterms:W3CDTF">2022-04-19T13:15:43Z</dcterms:created>
  <dcterms:modified xsi:type="dcterms:W3CDTF">2022-04-19T13:54:44Z</dcterms:modified>
</cp:coreProperties>
</file>