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1" r:id="rId4"/>
  </p:sldMasterIdLst>
  <p:notesMasterIdLst>
    <p:notesMasterId r:id="rId24"/>
  </p:notesMasterIdLst>
  <p:handoutMasterIdLst>
    <p:handoutMasterId r:id="rId25"/>
  </p:handoutMasterIdLst>
  <p:sldIdLst>
    <p:sldId id="277" r:id="rId5"/>
    <p:sldId id="278" r:id="rId6"/>
    <p:sldId id="280" r:id="rId7"/>
    <p:sldId id="284" r:id="rId8"/>
    <p:sldId id="283" r:id="rId9"/>
    <p:sldId id="282" r:id="rId10"/>
    <p:sldId id="286" r:id="rId11"/>
    <p:sldId id="285" r:id="rId12"/>
    <p:sldId id="287" r:id="rId13"/>
    <p:sldId id="279" r:id="rId14"/>
    <p:sldId id="289" r:id="rId15"/>
    <p:sldId id="294" r:id="rId16"/>
    <p:sldId id="293" r:id="rId17"/>
    <p:sldId id="295" r:id="rId18"/>
    <p:sldId id="296" r:id="rId19"/>
    <p:sldId id="298" r:id="rId20"/>
    <p:sldId id="28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872886-A805-4282-9838-4AC4B62AE3E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2021-04-13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F58074-4682-466B-A162-E86DFAFBA49C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946CEE3-4835-4F73-BA0B-02C09C03871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1975-8B53-4F08-8E23-B63FC7153A78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5659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BC76-5C92-4A76-95D8-98A2EBC522F4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490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BC76-5C92-4A76-95D8-98A2EBC522F4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8104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BC76-5C92-4A76-95D8-98A2EBC522F4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789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BC76-5C92-4A76-95D8-98A2EBC522F4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207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BC76-5C92-4A76-95D8-98A2EBC522F4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7405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F197-56A1-49E7-B3C6-7A5700899C27}" type="datetime1">
              <a:rPr lang="ko-KR" altLang="en-US" smtClean="0"/>
              <a:pPr/>
              <a:t>2021-04-13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41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5D4F-55C0-4296-B1DC-6579D45FE153}" type="datetime1">
              <a:rPr lang="ko-KR" altLang="en-US" smtClean="0"/>
              <a:pPr/>
              <a:t>2021-04-13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7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7C03-A81D-479D-895A-2418E33CFCE4}" type="datetime1">
              <a:rPr lang="ko-KR" altLang="en-US" smtClean="0"/>
              <a:pPr/>
              <a:t>2021-04-13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12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34C-BA57-4150-97BF-EADAF7E639A1}" type="datetime1">
              <a:rPr lang="ko-KR" altLang="en-US" smtClean="0"/>
              <a:pPr/>
              <a:t>2021-04-13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732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BC76-5C92-4A76-95D8-98A2EBC522F4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3802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CB8-B6F2-483E-A43F-D436370D887B}" type="datetime1">
              <a:rPr lang="ko-KR" altLang="en-US" smtClean="0"/>
              <a:pPr/>
              <a:t>2021-04-13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1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426F-E474-4E58-AF09-A54E565141AE}" type="datetime1">
              <a:rPr lang="ko-KR" altLang="en-US" smtClean="0"/>
              <a:pPr/>
              <a:t>2021-04-13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06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BC76-5C92-4A76-95D8-98A2EBC522F4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5569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D9A8-DBDD-40FB-8ECB-9F3EDA35F7E8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05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3808-3485-4113-B764-9661C93D4323}" type="datetime1">
              <a:rPr lang="ko-KR" altLang="en-US" smtClean="0"/>
              <a:pPr/>
              <a:t>2021-04-13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0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BC76-5C92-4A76-95D8-98A2EBC522F4}" type="datetime1">
              <a:rPr lang="ko-KR" altLang="en-US" smtClean="0"/>
              <a:pPr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5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2016039069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황운지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94" y="1328470"/>
            <a:ext cx="7766936" cy="2653836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임베디드 시스템</a:t>
            </a:r>
            <a:br>
              <a:rPr lang="en-US" altLang="ko-KR"/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149FC-092E-478D-A162-B9F488CD1F84}"/>
              </a:ext>
            </a:extLst>
          </p:cNvPr>
          <p:cNvSpPr txBox="1">
            <a:spLocks/>
          </p:cNvSpPr>
          <p:nvPr/>
        </p:nvSpPr>
        <p:spPr>
          <a:xfrm>
            <a:off x="494453" y="253464"/>
            <a:ext cx="11043425" cy="5993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500" dirty="0"/>
              <a:t>성능 향상을 위해 생각한 점</a:t>
            </a:r>
            <a:br>
              <a:rPr lang="en-US" altLang="ko-KR" dirty="0"/>
            </a:b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1) 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http </a:t>
            </a:r>
            <a:r>
              <a:rPr lang="ko-KR" altLang="en-US" sz="2000" dirty="0">
                <a:solidFill>
                  <a:schemeClr val="tx1"/>
                </a:solidFill>
              </a:rPr>
              <a:t>통신</a:t>
            </a:r>
            <a:r>
              <a:rPr lang="en-US" altLang="ko-KR" sz="2000" dirty="0">
                <a:solidFill>
                  <a:schemeClr val="tx1"/>
                </a:solidFill>
              </a:rPr>
              <a:t>:</a:t>
            </a:r>
            <a:r>
              <a:rPr lang="ko-KR" altLang="en-US" sz="2000" dirty="0">
                <a:solidFill>
                  <a:schemeClr val="tx1"/>
                </a:solidFill>
              </a:rPr>
              <a:t>  </a:t>
            </a:r>
            <a:r>
              <a:rPr lang="en-US" altLang="ko-KR" sz="2000" dirty="0">
                <a:solidFill>
                  <a:schemeClr val="tx1"/>
                </a:solidFill>
              </a:rPr>
              <a:t>Client</a:t>
            </a:r>
            <a:r>
              <a:rPr lang="ko-KR" altLang="en-US" sz="2000" dirty="0">
                <a:solidFill>
                  <a:schemeClr val="tx1"/>
                </a:solidFill>
              </a:rPr>
              <a:t>의 요청</a:t>
            </a:r>
            <a:r>
              <a:rPr lang="en-US" altLang="ko-KR" sz="2000" dirty="0">
                <a:solidFill>
                  <a:schemeClr val="tx1"/>
                </a:solidFill>
              </a:rPr>
              <a:t>(Request)</a:t>
            </a:r>
            <a:r>
              <a:rPr lang="ko-KR" altLang="en-US" sz="2000" dirty="0">
                <a:solidFill>
                  <a:schemeClr val="tx1"/>
                </a:solidFill>
              </a:rPr>
              <a:t>이 있을 때만 서버가 응답</a:t>
            </a:r>
            <a:r>
              <a:rPr lang="en-US" altLang="ko-KR" sz="2000" dirty="0">
                <a:solidFill>
                  <a:schemeClr val="tx1"/>
                </a:solidFill>
              </a:rPr>
              <a:t>(Response)</a:t>
            </a:r>
            <a:r>
              <a:rPr lang="ko-KR" altLang="en-US" sz="2000" dirty="0">
                <a:solidFill>
                  <a:schemeClr val="tx1"/>
                </a:solidFill>
              </a:rPr>
              <a:t>하여 해당 정보를 전송하고 곧바로 연결을 종료하는 방식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Client</a:t>
            </a:r>
            <a:r>
              <a:rPr lang="ko-KR" altLang="en-US" sz="2000" dirty="0">
                <a:solidFill>
                  <a:schemeClr val="tx1"/>
                </a:solidFill>
              </a:rPr>
              <a:t>가 </a:t>
            </a:r>
            <a:r>
              <a:rPr lang="en-US" altLang="ko-KR" sz="2000" dirty="0">
                <a:solidFill>
                  <a:schemeClr val="tx1"/>
                </a:solidFill>
              </a:rPr>
              <a:t>Server</a:t>
            </a:r>
            <a:r>
              <a:rPr lang="ko-KR" altLang="en-US" sz="2000" dirty="0">
                <a:solidFill>
                  <a:schemeClr val="tx1"/>
                </a:solidFill>
              </a:rPr>
              <a:t>로 요청을 하고 이에 대한 응답을 받은 후에는 바로 연결이 종료됨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그렇기 때문에 요청을 보낼 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응답을 기다리는 시간과 연결하는 시간이 </a:t>
            </a:r>
            <a:r>
              <a:rPr lang="ko-KR" altLang="en-US" sz="2000" dirty="0" err="1">
                <a:solidFill>
                  <a:schemeClr val="tx1"/>
                </a:solidFill>
              </a:rPr>
              <a:t>듬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http1.1</a:t>
            </a:r>
            <a:r>
              <a:rPr lang="ko-KR" altLang="en-US" sz="2000" dirty="0">
                <a:solidFill>
                  <a:schemeClr val="tx1"/>
                </a:solidFill>
              </a:rPr>
              <a:t>로 </a:t>
            </a:r>
            <a:r>
              <a:rPr lang="en-US" altLang="ko-KR" sz="2000" dirty="0" err="1">
                <a:solidFill>
                  <a:schemeClr val="tx1"/>
                </a:solidFill>
              </a:rPr>
              <a:t>tcp</a:t>
            </a:r>
            <a:r>
              <a:rPr lang="ko-KR" altLang="en-US" sz="2000" dirty="0">
                <a:solidFill>
                  <a:schemeClr val="tx1"/>
                </a:solidFill>
              </a:rPr>
              <a:t>연결을 유지하도록 해 한번 연결하고 그 연결을 유지하여 연결하는 시간을 단축함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2)</a:t>
            </a:r>
            <a:r>
              <a:rPr lang="ko-KR" altLang="en-US" sz="2000" dirty="0">
                <a:solidFill>
                  <a:schemeClr val="tx1"/>
                </a:solidFill>
              </a:rPr>
              <a:t> 성능 향상을 위해 첫번째 코드를 쓰레드로 변환함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첫번째 코드는 코드에서 알 수 있듯이 사용하지 않음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Client</a:t>
            </a:r>
            <a:r>
              <a:rPr lang="ko-KR" altLang="en-US" sz="2000" dirty="0">
                <a:solidFill>
                  <a:schemeClr val="tx1"/>
                </a:solidFill>
              </a:rPr>
              <a:t>가 </a:t>
            </a:r>
            <a:r>
              <a:rPr lang="en-US" altLang="ko-KR" sz="2000" dirty="0">
                <a:solidFill>
                  <a:schemeClr val="tx1"/>
                </a:solidFill>
              </a:rPr>
              <a:t>Server</a:t>
            </a:r>
            <a:r>
              <a:rPr lang="ko-KR" altLang="en-US" sz="2000" dirty="0">
                <a:solidFill>
                  <a:schemeClr val="tx1"/>
                </a:solidFill>
              </a:rPr>
              <a:t>로 요청을 하면 그 요청이 끝날 때 까지 다른 일을 못하는 데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쓰레드로 병렬적으로 여러 작업을 수행할 수 있도록 하여 시간을 단축함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9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253465"/>
            <a:ext cx="594607" cy="13208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두번째</a:t>
            </a:r>
            <a:br>
              <a:rPr lang="en-US" altLang="ko-KR" b="1" dirty="0"/>
            </a:br>
            <a:r>
              <a:rPr lang="ko-KR" altLang="en-US" b="1" dirty="0"/>
              <a:t> 기능구현 코드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C9808-426E-4622-9DD5-25453BAC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00" y="0"/>
            <a:ext cx="6327587" cy="68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6CAB8B5-BBD8-4ECE-8500-48E2B67801E5}"/>
              </a:ext>
            </a:extLst>
          </p:cNvPr>
          <p:cNvSpPr txBox="1">
            <a:spLocks/>
          </p:cNvSpPr>
          <p:nvPr/>
        </p:nvSpPr>
        <p:spPr>
          <a:xfrm>
            <a:off x="319793" y="345932"/>
            <a:ext cx="748719" cy="4698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b="1" dirty="0"/>
              <a:t>두</a:t>
            </a:r>
            <a:br>
              <a:rPr lang="en-US" altLang="ko-KR" sz="2800" b="1" dirty="0"/>
            </a:br>
            <a:r>
              <a:rPr lang="ko-KR" altLang="en-US" sz="2800" b="1" dirty="0"/>
              <a:t>번</a:t>
            </a:r>
            <a:br>
              <a:rPr lang="en-US" altLang="ko-KR" sz="2800" b="1" dirty="0"/>
            </a:br>
            <a:r>
              <a:rPr lang="ko-KR" altLang="en-US" sz="2800" b="1" dirty="0"/>
              <a:t>째</a:t>
            </a:r>
            <a:br>
              <a:rPr lang="en-US" altLang="ko-KR" sz="2800" b="1" dirty="0"/>
            </a:br>
            <a:br>
              <a:rPr lang="en-US" altLang="ko-KR" sz="2800" b="1" dirty="0"/>
            </a:br>
            <a:r>
              <a:rPr lang="ko-KR" altLang="en-US" sz="2800" b="1" dirty="0"/>
              <a:t>기</a:t>
            </a:r>
            <a:br>
              <a:rPr lang="en-US" altLang="ko-KR" sz="2800" b="1" dirty="0"/>
            </a:br>
            <a:r>
              <a:rPr lang="ko-KR" altLang="en-US" sz="2800" b="1" dirty="0"/>
              <a:t>능</a:t>
            </a:r>
            <a:br>
              <a:rPr lang="en-US" altLang="ko-KR" sz="2800" b="1" dirty="0"/>
            </a:br>
            <a:r>
              <a:rPr lang="ko-KR" altLang="en-US" sz="2800" b="1" dirty="0"/>
              <a:t>구</a:t>
            </a:r>
            <a:br>
              <a:rPr lang="en-US" altLang="ko-KR" sz="2800" b="1" dirty="0"/>
            </a:br>
            <a:r>
              <a:rPr lang="ko-KR" altLang="en-US" sz="2800" b="1" dirty="0"/>
              <a:t>현</a:t>
            </a:r>
            <a:br>
              <a:rPr lang="en-US" altLang="ko-KR" sz="2800" b="1" dirty="0"/>
            </a:br>
            <a:r>
              <a:rPr lang="ko-KR" altLang="en-US" sz="2800" b="1" dirty="0"/>
              <a:t> </a:t>
            </a:r>
            <a:br>
              <a:rPr lang="en-US" altLang="ko-KR" sz="2800" b="1" dirty="0"/>
            </a:br>
            <a:r>
              <a:rPr lang="ko-KR" altLang="en-US" sz="2800" b="1" dirty="0"/>
              <a:t>코</a:t>
            </a:r>
            <a:br>
              <a:rPr lang="en-US" altLang="ko-KR" sz="2800" b="1" dirty="0"/>
            </a:br>
            <a:r>
              <a:rPr lang="ko-KR" altLang="en-US" sz="2800" b="1" dirty="0" err="1"/>
              <a:t>드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57813-7EF4-479B-84E9-5D9E5818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6" y="114861"/>
            <a:ext cx="11115744" cy="66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3" y="130175"/>
            <a:ext cx="748719" cy="4698679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/>
              <a:t>두</a:t>
            </a:r>
            <a:br>
              <a:rPr lang="en-US" altLang="ko-KR" sz="2800" b="1" dirty="0"/>
            </a:br>
            <a:r>
              <a:rPr lang="ko-KR" altLang="en-US" sz="2800" b="1" dirty="0"/>
              <a:t>번</a:t>
            </a:r>
            <a:br>
              <a:rPr lang="en-US" altLang="ko-KR" sz="2800" b="1" dirty="0"/>
            </a:br>
            <a:r>
              <a:rPr lang="ko-KR" altLang="en-US" sz="2800" b="1" dirty="0"/>
              <a:t>째</a:t>
            </a:r>
            <a:br>
              <a:rPr lang="en-US" altLang="ko-KR" sz="2800" b="1" dirty="0"/>
            </a:br>
            <a:br>
              <a:rPr lang="en-US" altLang="ko-KR" sz="2800" b="1" dirty="0"/>
            </a:br>
            <a:r>
              <a:rPr lang="ko-KR" altLang="en-US" sz="2800" b="1" dirty="0"/>
              <a:t>기</a:t>
            </a:r>
            <a:br>
              <a:rPr lang="en-US" altLang="ko-KR" sz="2800" b="1" dirty="0"/>
            </a:br>
            <a:r>
              <a:rPr lang="ko-KR" altLang="en-US" sz="2800" b="1" dirty="0"/>
              <a:t>능</a:t>
            </a:r>
            <a:br>
              <a:rPr lang="en-US" altLang="ko-KR" sz="2800" b="1" dirty="0"/>
            </a:br>
            <a:r>
              <a:rPr lang="ko-KR" altLang="en-US" sz="2800" b="1" dirty="0"/>
              <a:t>구</a:t>
            </a:r>
            <a:br>
              <a:rPr lang="en-US" altLang="ko-KR" sz="2800" b="1" dirty="0"/>
            </a:br>
            <a:r>
              <a:rPr lang="ko-KR" altLang="en-US" sz="2800" b="1" dirty="0"/>
              <a:t>현</a:t>
            </a:r>
            <a:br>
              <a:rPr lang="en-US" altLang="ko-KR" sz="2800" b="1" dirty="0"/>
            </a:br>
            <a:r>
              <a:rPr lang="ko-KR" altLang="en-US" sz="2800" b="1" dirty="0"/>
              <a:t> </a:t>
            </a:r>
            <a:br>
              <a:rPr lang="en-US" altLang="ko-KR" sz="2800" b="1" dirty="0"/>
            </a:br>
            <a:r>
              <a:rPr lang="ko-KR" altLang="en-US" sz="2800" b="1" dirty="0"/>
              <a:t>코</a:t>
            </a:r>
            <a:br>
              <a:rPr lang="en-US" altLang="ko-KR" sz="2800" b="1" dirty="0"/>
            </a:br>
            <a:r>
              <a:rPr lang="ko-KR" altLang="en-US" sz="2800" b="1" dirty="0" err="1"/>
              <a:t>드</a:t>
            </a:r>
            <a:br>
              <a:rPr lang="en-US" altLang="ko-KR" sz="2800" b="1" dirty="0"/>
            </a:br>
            <a:r>
              <a:rPr lang="en-US" altLang="ko-KR" sz="2800" b="1" dirty="0"/>
              <a:t>(w</a:t>
            </a:r>
            <a:br>
              <a:rPr lang="en-US" altLang="ko-KR" sz="2800" b="1" dirty="0"/>
            </a:br>
            <a:r>
              <a:rPr lang="en-US" altLang="ko-KR" sz="2800" b="1" dirty="0"/>
              <a:t>e</a:t>
            </a:r>
            <a:br>
              <a:rPr lang="en-US" altLang="ko-KR" sz="2800" b="1" dirty="0"/>
            </a:br>
            <a:r>
              <a:rPr lang="en-US" altLang="ko-KR" sz="2800" b="1" dirty="0"/>
              <a:t>b)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36981-614C-4DD3-8261-4DC6E94B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8" y="130175"/>
            <a:ext cx="9921278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4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48" y="263739"/>
            <a:ext cx="1087767" cy="5161016"/>
          </a:xfrm>
        </p:spPr>
        <p:txBody>
          <a:bodyPr>
            <a:normAutofit fontScale="90000"/>
          </a:bodyPr>
          <a:lstStyle/>
          <a:p>
            <a:r>
              <a:rPr lang="ko-KR" altLang="en-US" sz="3100" b="1" dirty="0"/>
              <a:t>두</a:t>
            </a:r>
            <a:br>
              <a:rPr lang="en-US" altLang="ko-KR" sz="3100" b="1" dirty="0"/>
            </a:br>
            <a:r>
              <a:rPr lang="ko-KR" altLang="en-US" sz="3100" b="1" dirty="0"/>
              <a:t>번</a:t>
            </a:r>
            <a:br>
              <a:rPr lang="en-US" altLang="ko-KR" sz="3100" b="1" dirty="0"/>
            </a:br>
            <a:r>
              <a:rPr lang="ko-KR" altLang="en-US" sz="3100" b="1" dirty="0"/>
              <a:t>째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ko-KR" altLang="en-US" sz="3100" b="1" dirty="0"/>
              <a:t>기</a:t>
            </a:r>
            <a:br>
              <a:rPr lang="en-US" altLang="ko-KR" sz="3100" b="1" dirty="0"/>
            </a:br>
            <a:r>
              <a:rPr lang="ko-KR" altLang="en-US" sz="3100" b="1" dirty="0"/>
              <a:t>능</a:t>
            </a:r>
            <a:br>
              <a:rPr lang="en-US" altLang="ko-KR" sz="3100" b="1" dirty="0"/>
            </a:br>
            <a:r>
              <a:rPr lang="ko-KR" altLang="en-US" sz="3100" b="1" dirty="0"/>
              <a:t>구</a:t>
            </a:r>
            <a:br>
              <a:rPr lang="en-US" altLang="ko-KR" sz="3100" b="1" dirty="0"/>
            </a:br>
            <a:r>
              <a:rPr lang="ko-KR" altLang="en-US" sz="3100" b="1" dirty="0"/>
              <a:t>현</a:t>
            </a:r>
            <a:br>
              <a:rPr lang="en-US" altLang="ko-KR" sz="3100" b="1" dirty="0"/>
            </a:br>
            <a:r>
              <a:rPr lang="ko-KR" altLang="en-US" sz="3100" b="1" dirty="0"/>
              <a:t> </a:t>
            </a:r>
            <a:br>
              <a:rPr lang="en-US" altLang="ko-KR" sz="3100" b="1" dirty="0"/>
            </a:br>
            <a:r>
              <a:rPr lang="ko-KR" altLang="en-US" sz="3100" b="1" dirty="0"/>
              <a:t>코</a:t>
            </a:r>
            <a:br>
              <a:rPr lang="en-US" altLang="ko-KR" sz="3100" b="1" dirty="0"/>
            </a:br>
            <a:r>
              <a:rPr lang="ko-KR" altLang="en-US" sz="3100" b="1" dirty="0" err="1"/>
              <a:t>드</a:t>
            </a:r>
            <a:br>
              <a:rPr lang="en-US" altLang="ko-KR" sz="3100" b="1" dirty="0"/>
            </a:br>
            <a:r>
              <a:rPr lang="en-US" altLang="ko-KR" sz="2800" b="1" dirty="0"/>
              <a:t>(w</a:t>
            </a:r>
            <a:br>
              <a:rPr lang="en-US" altLang="ko-KR" sz="2800" b="1" dirty="0"/>
            </a:br>
            <a:r>
              <a:rPr lang="en-US" altLang="ko-KR" sz="2800" b="1" dirty="0"/>
              <a:t>e</a:t>
            </a:r>
            <a:br>
              <a:rPr lang="en-US" altLang="ko-KR" sz="2800" b="1" dirty="0"/>
            </a:br>
            <a:r>
              <a:rPr lang="en-US" altLang="ko-KR" sz="2800" b="1" dirty="0"/>
              <a:t>b)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D32A1-B409-4AF6-BC7A-BA370B25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8" y="82193"/>
            <a:ext cx="9682840" cy="67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48" y="263739"/>
            <a:ext cx="1087767" cy="5161016"/>
          </a:xfrm>
        </p:spPr>
        <p:txBody>
          <a:bodyPr>
            <a:normAutofit fontScale="90000"/>
          </a:bodyPr>
          <a:lstStyle/>
          <a:p>
            <a:r>
              <a:rPr lang="ko-KR" altLang="en-US" sz="3100" b="1" dirty="0"/>
              <a:t>두</a:t>
            </a:r>
            <a:br>
              <a:rPr lang="en-US" altLang="ko-KR" sz="3100" b="1" dirty="0"/>
            </a:br>
            <a:r>
              <a:rPr lang="ko-KR" altLang="en-US" sz="3100" b="1" dirty="0"/>
              <a:t>번</a:t>
            </a:r>
            <a:br>
              <a:rPr lang="en-US" altLang="ko-KR" sz="3100" b="1" dirty="0"/>
            </a:br>
            <a:r>
              <a:rPr lang="ko-KR" altLang="en-US" sz="3100" b="1" dirty="0"/>
              <a:t>째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ko-KR" altLang="en-US" sz="3100" b="1" dirty="0"/>
              <a:t>기</a:t>
            </a:r>
            <a:br>
              <a:rPr lang="en-US" altLang="ko-KR" sz="3100" b="1" dirty="0"/>
            </a:br>
            <a:r>
              <a:rPr lang="ko-KR" altLang="en-US" sz="3100" b="1" dirty="0"/>
              <a:t>능</a:t>
            </a:r>
            <a:br>
              <a:rPr lang="en-US" altLang="ko-KR" sz="3100" b="1" dirty="0"/>
            </a:br>
            <a:r>
              <a:rPr lang="ko-KR" altLang="en-US" sz="3100" b="1" dirty="0"/>
              <a:t>구</a:t>
            </a:r>
            <a:br>
              <a:rPr lang="en-US" altLang="ko-KR" sz="3100" b="1" dirty="0"/>
            </a:br>
            <a:r>
              <a:rPr lang="ko-KR" altLang="en-US" sz="3100" b="1" dirty="0"/>
              <a:t>현</a:t>
            </a:r>
            <a:br>
              <a:rPr lang="en-US" altLang="ko-KR" sz="3100" b="1" dirty="0"/>
            </a:br>
            <a:r>
              <a:rPr lang="ko-KR" altLang="en-US" sz="3100" b="1" dirty="0"/>
              <a:t> </a:t>
            </a:r>
            <a:br>
              <a:rPr lang="en-US" altLang="ko-KR" sz="3100" b="1" dirty="0"/>
            </a:br>
            <a:r>
              <a:rPr lang="ko-KR" altLang="en-US" sz="3100" b="1" dirty="0"/>
              <a:t>코</a:t>
            </a:r>
            <a:br>
              <a:rPr lang="en-US" altLang="ko-KR" sz="3100" b="1" dirty="0"/>
            </a:br>
            <a:r>
              <a:rPr lang="ko-KR" altLang="en-US" sz="3100" b="1" dirty="0" err="1"/>
              <a:t>드</a:t>
            </a:r>
            <a:br>
              <a:rPr lang="en-US" altLang="ko-KR" sz="3100" b="1" dirty="0"/>
            </a:br>
            <a:r>
              <a:rPr lang="en-US" altLang="ko-KR" sz="2800" b="1" dirty="0"/>
              <a:t>(w</a:t>
            </a:r>
            <a:br>
              <a:rPr lang="en-US" altLang="ko-KR" sz="2800" b="1" dirty="0"/>
            </a:br>
            <a:r>
              <a:rPr lang="en-US" altLang="ko-KR" sz="2800" b="1" dirty="0"/>
              <a:t>e</a:t>
            </a:r>
            <a:br>
              <a:rPr lang="en-US" altLang="ko-KR" sz="2800" b="1" dirty="0"/>
            </a:br>
            <a:r>
              <a:rPr lang="en-US" altLang="ko-KR" sz="2800" b="1" dirty="0"/>
              <a:t>b)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EA2992-6DBB-4F3C-BDFE-61336649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5" y="989885"/>
            <a:ext cx="9313015" cy="44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0EA085-C260-4801-8A26-99082AE8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1" y="122286"/>
            <a:ext cx="9323316" cy="67357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48" y="263739"/>
            <a:ext cx="1087767" cy="5161016"/>
          </a:xfrm>
        </p:spPr>
        <p:txBody>
          <a:bodyPr>
            <a:normAutofit fontScale="90000"/>
          </a:bodyPr>
          <a:lstStyle/>
          <a:p>
            <a:r>
              <a:rPr lang="ko-KR" altLang="en-US" sz="3100" b="1" dirty="0"/>
              <a:t>두</a:t>
            </a:r>
            <a:br>
              <a:rPr lang="en-US" altLang="ko-KR" sz="3100" b="1" dirty="0"/>
            </a:br>
            <a:r>
              <a:rPr lang="ko-KR" altLang="en-US" sz="3100" b="1" dirty="0"/>
              <a:t>번</a:t>
            </a:r>
            <a:br>
              <a:rPr lang="en-US" altLang="ko-KR" sz="3100" b="1" dirty="0"/>
            </a:br>
            <a:r>
              <a:rPr lang="ko-KR" altLang="en-US" sz="3100" b="1" dirty="0"/>
              <a:t>째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ko-KR" altLang="en-US" sz="3100" b="1" dirty="0"/>
              <a:t>기</a:t>
            </a:r>
            <a:br>
              <a:rPr lang="en-US" altLang="ko-KR" sz="3100" b="1" dirty="0"/>
            </a:br>
            <a:r>
              <a:rPr lang="ko-KR" altLang="en-US" sz="3100" b="1" dirty="0"/>
              <a:t>능</a:t>
            </a:r>
            <a:br>
              <a:rPr lang="en-US" altLang="ko-KR" sz="3100" b="1" dirty="0"/>
            </a:br>
            <a:r>
              <a:rPr lang="ko-KR" altLang="en-US" sz="3100" b="1" dirty="0"/>
              <a:t>구</a:t>
            </a:r>
            <a:br>
              <a:rPr lang="en-US" altLang="ko-KR" sz="3100" b="1" dirty="0"/>
            </a:br>
            <a:r>
              <a:rPr lang="ko-KR" altLang="en-US" sz="3100" b="1" dirty="0"/>
              <a:t>현</a:t>
            </a:r>
            <a:br>
              <a:rPr lang="en-US" altLang="ko-KR" sz="3100" b="1" dirty="0"/>
            </a:br>
            <a:r>
              <a:rPr lang="ko-KR" altLang="en-US" sz="3100" b="1" dirty="0"/>
              <a:t> </a:t>
            </a:r>
            <a:br>
              <a:rPr lang="en-US" altLang="ko-KR" sz="3100" b="1" dirty="0"/>
            </a:br>
            <a:r>
              <a:rPr lang="ko-KR" altLang="en-US" sz="3100" b="1" dirty="0"/>
              <a:t>코</a:t>
            </a:r>
            <a:br>
              <a:rPr lang="en-US" altLang="ko-KR" sz="3100" b="1" dirty="0"/>
            </a:br>
            <a:r>
              <a:rPr lang="ko-KR" altLang="en-US" sz="3100" b="1" dirty="0" err="1"/>
              <a:t>드</a:t>
            </a:r>
            <a:br>
              <a:rPr lang="en-US" altLang="ko-KR" sz="2800" dirty="0"/>
            </a:br>
            <a:endParaRPr lang="ko-KR" altLang="en-US" sz="28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CCB28B9-04C1-4589-B45B-B6620ED1857A}"/>
              </a:ext>
            </a:extLst>
          </p:cNvPr>
          <p:cNvCxnSpPr>
            <a:cxnSpLocks/>
          </p:cNvCxnSpPr>
          <p:nvPr/>
        </p:nvCxnSpPr>
        <p:spPr>
          <a:xfrm flipV="1">
            <a:off x="3637052" y="4747325"/>
            <a:ext cx="5469276" cy="18469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56A5C72-9AE6-4C2B-8CCE-6F5DF72D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79" y="2844247"/>
            <a:ext cx="6023221" cy="184693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273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" y="253465"/>
            <a:ext cx="9910455" cy="13208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두번째 기능구현 코드의 </a:t>
            </a:r>
            <a:r>
              <a:rPr lang="en-US" altLang="ko-KR" dirty="0" err="1"/>
              <a:t>makefile</a:t>
            </a:r>
            <a:r>
              <a:rPr lang="ko-KR" altLang="en-US" dirty="0"/>
              <a:t>과 </a:t>
            </a:r>
            <a:r>
              <a:rPr lang="ko-KR" altLang="en-US" dirty="0">
                <a:latin typeface="맑은 고딕" panose="020B0503020000020004" pitchFamily="50" charset="-127"/>
              </a:rPr>
              <a:t>성능테스트</a:t>
            </a:r>
            <a:br>
              <a:rPr lang="en-US" altLang="ko-KR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r>
              <a:rPr lang="en-US" altLang="ko-KR" sz="3100" dirty="0">
                <a:latin typeface="맑은 고딕" panose="020B0503020000020004" pitchFamily="50" charset="-127"/>
              </a:rPr>
              <a:t>-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makefile</a:t>
            </a:r>
            <a:br>
              <a:rPr lang="en-US" altLang="ko-KR" sz="3100" dirty="0"/>
            </a:br>
            <a:r>
              <a:rPr lang="en-US" altLang="ko-KR" sz="3100" dirty="0">
                <a:solidFill>
                  <a:schemeClr val="tx1"/>
                </a:solidFill>
              </a:rPr>
              <a:t>server: </a:t>
            </a:r>
            <a:r>
              <a:rPr lang="en-US" altLang="ko-KR" sz="3100" dirty="0" err="1">
                <a:solidFill>
                  <a:schemeClr val="tx1"/>
                </a:solidFill>
              </a:rPr>
              <a:t>test.c</a:t>
            </a:r>
            <a:br>
              <a:rPr lang="en-US" altLang="ko-KR" sz="3100" dirty="0">
                <a:solidFill>
                  <a:schemeClr val="tx1"/>
                </a:solidFill>
              </a:rPr>
            </a:br>
            <a:r>
              <a:rPr lang="en-US" altLang="ko-KR" sz="3100" dirty="0">
                <a:solidFill>
                  <a:schemeClr val="tx1"/>
                </a:solidFill>
              </a:rPr>
              <a:t>	</a:t>
            </a:r>
            <a:r>
              <a:rPr lang="en-US" altLang="ko-KR" sz="3100" dirty="0" err="1">
                <a:solidFill>
                  <a:schemeClr val="tx1"/>
                </a:solidFill>
              </a:rPr>
              <a:t>gcc</a:t>
            </a:r>
            <a:r>
              <a:rPr lang="en-US" altLang="ko-KR" sz="3100" dirty="0">
                <a:solidFill>
                  <a:schemeClr val="tx1"/>
                </a:solidFill>
              </a:rPr>
              <a:t> </a:t>
            </a:r>
            <a:r>
              <a:rPr lang="en-US" altLang="ko-KR" sz="3100" dirty="0" err="1">
                <a:solidFill>
                  <a:schemeClr val="tx1"/>
                </a:solidFill>
              </a:rPr>
              <a:t>test.c</a:t>
            </a:r>
            <a:r>
              <a:rPr lang="en-US" altLang="ko-KR" sz="3100" dirty="0">
                <a:solidFill>
                  <a:schemeClr val="tx1"/>
                </a:solidFill>
              </a:rPr>
              <a:t> -o server -</a:t>
            </a:r>
            <a:r>
              <a:rPr lang="en-US" altLang="ko-KR" sz="3100" dirty="0" err="1">
                <a:solidFill>
                  <a:schemeClr val="tx1"/>
                </a:solidFill>
              </a:rPr>
              <a:t>lpthread</a:t>
            </a:r>
            <a:br>
              <a:rPr lang="pt-BR" altLang="ko-KR" sz="3100" b="1" dirty="0">
                <a:solidFill>
                  <a:schemeClr val="tx1"/>
                </a:solidFill>
              </a:rPr>
            </a:br>
            <a:br>
              <a:rPr lang="pt-BR" altLang="ko-KR" sz="3100" b="1" dirty="0">
                <a:solidFill>
                  <a:schemeClr val="tx1"/>
                </a:solidFill>
              </a:rPr>
            </a:br>
            <a:r>
              <a:rPr lang="pt-BR" altLang="ko-KR" sz="3100" b="1" dirty="0"/>
              <a:t>-</a:t>
            </a:r>
            <a:r>
              <a:rPr lang="ko-KR" altLang="en-US" sz="3100" dirty="0">
                <a:latin typeface="맑은 고딕" panose="020B0503020000020004" pitchFamily="50" charset="-127"/>
              </a:rPr>
              <a:t> 성능테스트 결과</a:t>
            </a:r>
            <a:br>
              <a:rPr lang="en-US" altLang="ko-KR" sz="3100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A888E-3801-491B-B360-00C6B0A7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7" y="3446979"/>
            <a:ext cx="9890728" cy="806521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0ED4B6B-1904-4782-BA7F-9B0EEA85DD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3441" y="4351104"/>
            <a:ext cx="770566" cy="575357"/>
          </a:xfrm>
          <a:prstGeom prst="bentConnector3">
            <a:avLst>
              <a:gd name="adj1" fmla="val 1033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7CC3F23-E2B8-4F49-9642-2E9782E7B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7" t="63722" r="467" b="-46756"/>
          <a:stretch/>
        </p:blipFill>
        <p:spPr>
          <a:xfrm>
            <a:off x="5486403" y="4529682"/>
            <a:ext cx="6041201" cy="15965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3B5719-B301-46C5-818E-C6BA0C115DA2}"/>
              </a:ext>
            </a:extLst>
          </p:cNvPr>
          <p:cNvSpPr/>
          <p:nvPr/>
        </p:nvSpPr>
        <p:spPr>
          <a:xfrm>
            <a:off x="5611319" y="532794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성능이 향상되었음을 알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44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" y="253465"/>
            <a:ext cx="9910455" cy="13208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결과 화면 예시</a:t>
            </a:r>
            <a:br>
              <a:rPr lang="en-US" altLang="ko-KR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0C9A9-BE05-4C21-A71B-AAB82E87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" y="913865"/>
            <a:ext cx="4640254" cy="26444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08BC7B-E28E-4D44-86AE-F6B32443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2" y="3960068"/>
            <a:ext cx="4640255" cy="26444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879965-8B8A-48A2-80BC-1CEC4BB51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87" y="3960067"/>
            <a:ext cx="4276141" cy="26444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09FB3E-5077-47EB-89E7-9450D59122FA}"/>
              </a:ext>
            </a:extLst>
          </p:cNvPr>
          <p:cNvSpPr/>
          <p:nvPr/>
        </p:nvSpPr>
        <p:spPr>
          <a:xfrm>
            <a:off x="10633852" y="6172633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shop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D05461-5DD5-47D4-B296-2E896F68DB04}"/>
              </a:ext>
            </a:extLst>
          </p:cNvPr>
          <p:cNvSpPr/>
          <p:nvPr/>
        </p:nvSpPr>
        <p:spPr>
          <a:xfrm>
            <a:off x="5291131" y="6002829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" y="253465"/>
            <a:ext cx="9910455" cy="13208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결과 화면 예시</a:t>
            </a:r>
            <a:br>
              <a:rPr lang="en-US" altLang="ko-KR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661C7A-7A01-4055-9A54-1E85E071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4" y="1310828"/>
            <a:ext cx="5034416" cy="2118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2A578-84E4-4362-8DF8-CC477D4A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0828"/>
            <a:ext cx="5034416" cy="21181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7E2F19-9552-4ACF-93FC-712412771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20"/>
          <a:stretch/>
        </p:blipFill>
        <p:spPr>
          <a:xfrm>
            <a:off x="823227" y="4092731"/>
            <a:ext cx="3615229" cy="26474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5D2A5A-F60A-4684-BE90-E8FCF82BD2E6}"/>
              </a:ext>
            </a:extLst>
          </p:cNvPr>
          <p:cNvSpPr/>
          <p:nvPr/>
        </p:nvSpPr>
        <p:spPr>
          <a:xfrm>
            <a:off x="1611855" y="3429000"/>
            <a:ext cx="27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19000/images/05_05.gif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EBA1E8-5856-47A0-88E7-88EA7D657F74}"/>
              </a:ext>
            </a:extLst>
          </p:cNvPr>
          <p:cNvSpPr/>
          <p:nvPr/>
        </p:nvSpPr>
        <p:spPr>
          <a:xfrm>
            <a:off x="7011504" y="3512438"/>
            <a:ext cx="359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19000/</a:t>
            </a:r>
            <a:r>
              <a:rPr lang="en-US" altLang="ko-KR" dirty="0" err="1"/>
              <a:t>total.cgi?from</a:t>
            </a:r>
            <a:r>
              <a:rPr lang="en-US" altLang="ko-KR" dirty="0"/>
              <a:t>=1&amp;to=6969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D287F9-8F57-45BA-81FE-318916ECDD36}"/>
              </a:ext>
            </a:extLst>
          </p:cNvPr>
          <p:cNvSpPr/>
          <p:nvPr/>
        </p:nvSpPr>
        <p:spPr>
          <a:xfrm>
            <a:off x="4564049" y="4301697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vi</a:t>
            </a:r>
            <a:r>
              <a:rPr lang="ko-KR" altLang="en-US" dirty="0"/>
              <a:t> </a:t>
            </a:r>
            <a:r>
              <a:rPr lang="en-US" altLang="ko-KR" dirty="0"/>
              <a:t>log.txt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837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rtlCol="0" anchor="ctr">
            <a:normAutofit/>
          </a:bodyPr>
          <a:lstStyle/>
          <a:p>
            <a:r>
              <a:rPr lang="ko-KR" altLang="en-US" dirty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6318503" cy="5224724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첫번째 기능구현 코드</a:t>
            </a:r>
            <a:endParaRPr lang="en-US" altLang="ko-KR" dirty="0"/>
          </a:p>
          <a:p>
            <a:r>
              <a:rPr lang="ko-KR" altLang="en-US" dirty="0"/>
              <a:t>첫번째 기능구현 코드의 </a:t>
            </a:r>
            <a:r>
              <a:rPr lang="en-US" altLang="ko-KR" dirty="0" err="1"/>
              <a:t>makefile</a:t>
            </a:r>
            <a:r>
              <a:rPr lang="ko-KR" altLang="en-US" dirty="0"/>
              <a:t>과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성능테스트 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성능향상 생각</a:t>
            </a:r>
            <a:endParaRPr lang="en-US" altLang="ko-KR" dirty="0"/>
          </a:p>
          <a:p>
            <a:r>
              <a:rPr lang="ko-KR" altLang="en-US" dirty="0"/>
              <a:t>두번째 성능향상 코드 </a:t>
            </a:r>
            <a:endParaRPr lang="en-US" altLang="ko-KR" dirty="0"/>
          </a:p>
          <a:p>
            <a:r>
              <a:rPr lang="ko-KR" altLang="en-US" dirty="0"/>
              <a:t>두번째 성능향상 코드 </a:t>
            </a:r>
            <a:r>
              <a:rPr lang="en-US" altLang="ko-KR" dirty="0" err="1"/>
              <a:t>makefile</a:t>
            </a:r>
            <a:r>
              <a:rPr lang="ko-KR" altLang="en-US"/>
              <a:t>과 성능테스트 결과</a:t>
            </a:r>
            <a:endParaRPr lang="en-US" altLang="ko-KR" dirty="0"/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기능구현 코드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A59E55-E377-4135-B226-89A00DCE4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13"/>
          <a:stretch/>
        </p:blipFill>
        <p:spPr>
          <a:xfrm>
            <a:off x="638166" y="1001027"/>
            <a:ext cx="7649186" cy="57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9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기능구현 코드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A8046C-3196-4A92-8B93-3715A222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5" y="846488"/>
            <a:ext cx="5266825" cy="40816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6D6BB7-330E-45C5-A56D-98861E1B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75" y="5043345"/>
            <a:ext cx="8085220" cy="17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기능구현 코드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420598-7DCA-4AE3-903B-804D0127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3" y="913864"/>
            <a:ext cx="9895465" cy="57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0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기능구현 코드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FCB6F8-9688-4509-800C-79C43873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" y="913865"/>
            <a:ext cx="9554321" cy="58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기능구현 코드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88890-49E1-4A52-9B27-FD6D8B84B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21"/>
          <a:stretch/>
        </p:blipFill>
        <p:spPr>
          <a:xfrm>
            <a:off x="0" y="889325"/>
            <a:ext cx="11348185" cy="59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3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기능구현 코드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C71EC-FE86-45D9-910C-AE0BF6CC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651"/>
            <a:ext cx="11107554" cy="59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6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5A59-4FDD-402D-A681-4D8CB7E3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" y="253465"/>
            <a:ext cx="9910455" cy="13208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첫번째 기능구현 코드의 </a:t>
            </a:r>
            <a:r>
              <a:rPr lang="en-US" altLang="ko-KR" dirty="0" err="1"/>
              <a:t>makefile</a:t>
            </a:r>
            <a:r>
              <a:rPr lang="ko-KR" altLang="en-US" dirty="0"/>
              <a:t>과 </a:t>
            </a:r>
            <a:r>
              <a:rPr lang="ko-KR" altLang="en-US" dirty="0">
                <a:latin typeface="맑은 고딕" panose="020B0503020000020004" pitchFamily="50" charset="-127"/>
              </a:rPr>
              <a:t>성능테스트</a:t>
            </a:r>
            <a:br>
              <a:rPr lang="en-US" altLang="ko-KR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r>
              <a:rPr lang="en-US" altLang="ko-KR" sz="3100" dirty="0">
                <a:latin typeface="맑은 고딕" panose="020B0503020000020004" pitchFamily="50" charset="-127"/>
              </a:rPr>
              <a:t>-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makefile</a:t>
            </a:r>
            <a:br>
              <a:rPr lang="en-US" altLang="ko-KR" sz="3100" dirty="0"/>
            </a:br>
            <a:r>
              <a:rPr lang="pt-BR" altLang="ko-KR" sz="3100" b="1" dirty="0">
                <a:solidFill>
                  <a:schemeClr val="tx1"/>
                </a:solidFill>
              </a:rPr>
              <a:t>server: test.c</a:t>
            </a:r>
            <a:br>
              <a:rPr lang="pt-BR" altLang="ko-KR" sz="3100" b="1" dirty="0">
                <a:solidFill>
                  <a:schemeClr val="tx1"/>
                </a:solidFill>
              </a:rPr>
            </a:br>
            <a:r>
              <a:rPr lang="pt-BR" altLang="ko-KR" sz="3100" b="1" dirty="0">
                <a:solidFill>
                  <a:schemeClr val="tx1"/>
                </a:solidFill>
              </a:rPr>
              <a:t>	gcc test.c -o server</a:t>
            </a:r>
            <a:br>
              <a:rPr lang="pt-BR" altLang="ko-KR" sz="3100" b="1" dirty="0">
                <a:solidFill>
                  <a:schemeClr val="tx1"/>
                </a:solidFill>
              </a:rPr>
            </a:br>
            <a:br>
              <a:rPr lang="pt-BR" altLang="ko-KR" sz="3100" b="1" dirty="0">
                <a:solidFill>
                  <a:schemeClr val="tx1"/>
                </a:solidFill>
              </a:rPr>
            </a:br>
            <a:r>
              <a:rPr lang="pt-BR" altLang="ko-KR" sz="3100" b="1" dirty="0"/>
              <a:t>-</a:t>
            </a:r>
            <a:r>
              <a:rPr lang="ko-KR" altLang="en-US" sz="3100" dirty="0">
                <a:latin typeface="맑은 고딕" panose="020B0503020000020004" pitchFamily="50" charset="-127"/>
              </a:rPr>
              <a:t> 성능테스트</a:t>
            </a:r>
            <a:br>
              <a:rPr lang="en-US" altLang="ko-KR" sz="3100" dirty="0">
                <a:latin typeface="맑은 고딕" panose="020B0503020000020004" pitchFamily="50" charset="-127"/>
              </a:rPr>
            </a:br>
            <a:br>
              <a:rPr lang="en-US" altLang="ko-KR" sz="3100" dirty="0">
                <a:latin typeface="맑은 고딕" panose="020B0503020000020004" pitchFamily="50" charset="-127"/>
              </a:rPr>
            </a:b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CDA97-0697-48AE-BE0F-2274805D0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66"/>
          <a:stretch/>
        </p:blipFill>
        <p:spPr>
          <a:xfrm>
            <a:off x="607469" y="3525890"/>
            <a:ext cx="8793385" cy="15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2685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임베디드 시스템</Template>
  <TotalTime>0</TotalTime>
  <Words>421</Words>
  <Application>Microsoft Office PowerPoint</Application>
  <PresentationFormat>와이드스크린</PresentationFormat>
  <Paragraphs>43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Trebuchet MS</vt:lpstr>
      <vt:lpstr>Wingdings 3</vt:lpstr>
      <vt:lpstr>패싯</vt:lpstr>
      <vt:lpstr>임베디드 시스템 </vt:lpstr>
      <vt:lpstr>목차</vt:lpstr>
      <vt:lpstr>첫번째 기능구현 코드 </vt:lpstr>
      <vt:lpstr>첫번째 기능구현 코드 </vt:lpstr>
      <vt:lpstr>첫번째 기능구현 코드 </vt:lpstr>
      <vt:lpstr>첫번째 기능구현 코드 </vt:lpstr>
      <vt:lpstr>첫번째 기능구현 코드 </vt:lpstr>
      <vt:lpstr>첫번째 기능구현 코드 </vt:lpstr>
      <vt:lpstr>첫번째 기능구현 코드의 makefile과 성능테스트  - makefile server: test.c  gcc test.c -o server  - 성능테스트  </vt:lpstr>
      <vt:lpstr>PowerPoint 프레젠테이션</vt:lpstr>
      <vt:lpstr>두번째  기능구현 코드 </vt:lpstr>
      <vt:lpstr>PowerPoint 프레젠테이션</vt:lpstr>
      <vt:lpstr>두 번 째  기 능 구 현   코 드 (w e b) </vt:lpstr>
      <vt:lpstr>두 번 째  기 능 구 현   코 드 (w e b) </vt:lpstr>
      <vt:lpstr>두 번 째  기 능 구 현   코 드 (w e b) </vt:lpstr>
      <vt:lpstr>두 번 째  기 능 구 현   코 드 </vt:lpstr>
      <vt:lpstr>두번째 기능구현 코드의 makefile과 성능테스트  - makefile server: test.c  gcc test.c -o server -lpthread  - 성능테스트 결과  </vt:lpstr>
      <vt:lpstr>결과 화면 예시    </vt:lpstr>
      <vt:lpstr>결과 화면 예시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2020-06-14T09:12:29Z</dcterms:created>
  <dcterms:modified xsi:type="dcterms:W3CDTF">2021-04-13T12:11:48Z</dcterms:modified>
</cp:coreProperties>
</file>