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B78-2D44-462C-893C-BB4DE5E5C04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0D22-585D-4563-B63A-36CD55FF1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B78-2D44-462C-893C-BB4DE5E5C04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0D22-585D-4563-B63A-36CD55FF1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B78-2D44-462C-893C-BB4DE5E5C04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0D22-585D-4563-B63A-36CD55FF1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1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B78-2D44-462C-893C-BB4DE5E5C04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0D22-585D-4563-B63A-36CD55FF1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0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B78-2D44-462C-893C-BB4DE5E5C04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0D22-585D-4563-B63A-36CD55FF1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7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B78-2D44-462C-893C-BB4DE5E5C04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0D22-585D-4563-B63A-36CD55FF1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8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B78-2D44-462C-893C-BB4DE5E5C04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0D22-585D-4563-B63A-36CD55FF1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3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B78-2D44-462C-893C-BB4DE5E5C04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0D22-585D-4563-B63A-36CD55FF1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0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B78-2D44-462C-893C-BB4DE5E5C04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0D22-585D-4563-B63A-36CD55FF1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2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B78-2D44-462C-893C-BB4DE5E5C04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0D22-585D-4563-B63A-36CD55FF1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9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6B78-2D44-462C-893C-BB4DE5E5C04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90D22-585D-4563-B63A-36CD55FF1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5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6B78-2D44-462C-893C-BB4DE5E5C04B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90D22-585D-4563-B63A-36CD55FF1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0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7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2022-03-11T06:18:11Z</dcterms:created>
  <dcterms:modified xsi:type="dcterms:W3CDTF">2022-03-11T06:20:35Z</dcterms:modified>
</cp:coreProperties>
</file>