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1C6E-96EB-4D35-AE9A-8A771A00264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0546-7DC2-4730-B56C-8528CEC6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1C6E-96EB-4D35-AE9A-8A771A00264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0546-7DC2-4730-B56C-8528CEC6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4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1C6E-96EB-4D35-AE9A-8A771A00264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0546-7DC2-4730-B56C-8528CEC6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1C6E-96EB-4D35-AE9A-8A771A00264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0546-7DC2-4730-B56C-8528CEC6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1C6E-96EB-4D35-AE9A-8A771A00264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0546-7DC2-4730-B56C-8528CEC6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1C6E-96EB-4D35-AE9A-8A771A00264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0546-7DC2-4730-B56C-8528CEC6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1C6E-96EB-4D35-AE9A-8A771A00264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0546-7DC2-4730-B56C-8528CEC6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1C6E-96EB-4D35-AE9A-8A771A00264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0546-7DC2-4730-B56C-8528CEC6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9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1C6E-96EB-4D35-AE9A-8A771A00264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0546-7DC2-4730-B56C-8528CEC6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7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1C6E-96EB-4D35-AE9A-8A771A00264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0546-7DC2-4730-B56C-8528CEC6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0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1C6E-96EB-4D35-AE9A-8A771A00264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0546-7DC2-4730-B56C-8528CEC6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1C6E-96EB-4D35-AE9A-8A771A00264D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0546-7DC2-4730-B56C-8528CEC6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21992"/>
              </p:ext>
            </p:extLst>
          </p:nvPr>
        </p:nvGraphicFramePr>
        <p:xfrm>
          <a:off x="0" y="44624"/>
          <a:ext cx="9108505" cy="681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701"/>
                <a:gridCol w="1821701"/>
                <a:gridCol w="1821701"/>
                <a:gridCol w="1821701"/>
                <a:gridCol w="1821701"/>
              </a:tblGrid>
              <a:tr h="8516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OSI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 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TCP/IP</a:t>
                      </a:r>
                      <a:r>
                        <a:rPr lang="en-US" baseline="0" dirty="0" smtClean="0"/>
                        <a:t>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Protocol</a:t>
                      </a:r>
                      <a:endParaRPr lang="en-US" dirty="0"/>
                    </a:p>
                  </a:txBody>
                  <a:tcPr anchor="ctr"/>
                </a:tc>
              </a:tr>
              <a:tr h="85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Alligator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L7(Firewall)</a:t>
                      </a:r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FTP, Telnet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 anchor="ctr"/>
                </a:tc>
              </a:tr>
              <a:tr h="85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85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Steve’s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Session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85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Touch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Transport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L4(NAT)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UDP, ICMP(?)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 anchor="ctr"/>
                </a:tc>
              </a:tr>
              <a:tr h="85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L3(Route)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IPv6,</a:t>
                      </a:r>
                      <a:r>
                        <a:rPr lang="en-US" baseline="0" dirty="0" smtClean="0"/>
                        <a:t> ARP(?) …</a:t>
                      </a:r>
                      <a:endParaRPr lang="en-US" dirty="0"/>
                    </a:p>
                  </a:txBody>
                  <a:tcPr anchor="ctr"/>
                </a:tc>
              </a:tr>
              <a:tr h="85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Link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L2(Switch)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Ethernet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PPP, HDLC …</a:t>
                      </a:r>
                      <a:endParaRPr lang="en-US" dirty="0"/>
                    </a:p>
                  </a:txBody>
                  <a:tcPr anchor="ctr"/>
                </a:tc>
              </a:tr>
              <a:tr h="851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Please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Physical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hwanj95</dc:creator>
  <cp:lastModifiedBy>hwanj95</cp:lastModifiedBy>
  <cp:revision>6</cp:revision>
  <dcterms:created xsi:type="dcterms:W3CDTF">2020-04-01T07:08:59Z</dcterms:created>
  <dcterms:modified xsi:type="dcterms:W3CDTF">2020-04-01T07:30:23Z</dcterms:modified>
</cp:coreProperties>
</file>