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9EF-56C1-4B47-A532-513ED421755D}" type="datetimeFigureOut">
              <a:rPr lang="ko-KR" altLang="en-US" smtClean="0"/>
              <a:pPr/>
              <a:t>2014-05-10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760-ED34-45DD-9C41-6CC95B62A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611560" y="1052736"/>
            <a:ext cx="3600400" cy="4824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80112" y="1052736"/>
            <a:ext cx="2952328" cy="4824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328498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411760" y="1700808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11760" y="4437112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84168" y="4365104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</a:t>
            </a:r>
            <a:br>
              <a:rPr lang="en-US" altLang="ko-KR" dirty="0" smtClean="0"/>
            </a:br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012160" y="1628800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5" idx="7"/>
            <a:endCxn id="9" idx="1"/>
          </p:cNvCxnSpPr>
          <p:nvPr/>
        </p:nvCxnSpPr>
        <p:spPr>
          <a:xfrm rot="5400000" flipH="1" flipV="1">
            <a:off x="4896036" y="489776"/>
            <a:ext cx="72008" cy="2582054"/>
          </a:xfrm>
          <a:prstGeom prst="curvedConnector3">
            <a:avLst>
              <a:gd name="adj1" fmla="val 5785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3"/>
            <a:endCxn id="5" idx="5"/>
          </p:cNvCxnSpPr>
          <p:nvPr/>
        </p:nvCxnSpPr>
        <p:spPr>
          <a:xfrm rot="5400000">
            <a:off x="4896036" y="1049866"/>
            <a:ext cx="72008" cy="2582054"/>
          </a:xfrm>
          <a:prstGeom prst="curvedConnector3">
            <a:avLst>
              <a:gd name="adj1" fmla="val 5785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4"/>
            <a:endCxn id="8" idx="0"/>
          </p:cNvCxnSpPr>
          <p:nvPr/>
        </p:nvCxnSpPr>
        <p:spPr>
          <a:xfrm>
            <a:off x="6732240" y="2420888"/>
            <a:ext cx="72008" cy="1944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5" idx="4"/>
            <a:endCxn id="7" idx="0"/>
          </p:cNvCxnSpPr>
          <p:nvPr/>
        </p:nvCxnSpPr>
        <p:spPr>
          <a:xfrm rot="5400000">
            <a:off x="2159732" y="3465004"/>
            <a:ext cx="194421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4" idx="0"/>
            <a:endCxn id="5" idx="2"/>
          </p:cNvCxnSpPr>
          <p:nvPr/>
        </p:nvCxnSpPr>
        <p:spPr>
          <a:xfrm rot="5400000" flipH="1" flipV="1">
            <a:off x="1367644" y="2240868"/>
            <a:ext cx="1188132" cy="9001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4" idx="2"/>
            <a:endCxn id="7" idx="2"/>
          </p:cNvCxnSpPr>
          <p:nvPr/>
        </p:nvCxnSpPr>
        <p:spPr>
          <a:xfrm rot="16200000" flipH="1">
            <a:off x="1439652" y="3861048"/>
            <a:ext cx="1044116" cy="900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0" y="2276872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request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02030" y="1043444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response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55976" y="436510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message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5400000">
            <a:off x="2044324" y="326829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Message Push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5400000">
            <a:off x="5968537" y="3131676"/>
            <a:ext cx="115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w</a:t>
            </a:r>
            <a:r>
              <a:rPr lang="en-US" altLang="ko-KR" dirty="0" smtClean="0">
                <a:solidFill>
                  <a:schemeClr val="accent1"/>
                </a:solidFill>
              </a:rPr>
              <a:t>eb view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직선 화살표 연결선 73"/>
          <p:cNvCxnSpPr>
            <a:stCxn id="7" idx="6"/>
            <a:endCxn id="8" idx="2"/>
          </p:cNvCxnSpPr>
          <p:nvPr/>
        </p:nvCxnSpPr>
        <p:spPr>
          <a:xfrm flipV="1">
            <a:off x="3851920" y="4761148"/>
            <a:ext cx="22322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84632" y="1052736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60232" y="105273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80" name="구부러진 연결선 79"/>
          <p:cNvCxnSpPr>
            <a:stCxn id="5" idx="5"/>
            <a:endCxn id="8" idx="1"/>
          </p:cNvCxnSpPr>
          <p:nvPr/>
        </p:nvCxnSpPr>
        <p:spPr>
          <a:xfrm rot="16200000" flipH="1">
            <a:off x="3915941" y="2101969"/>
            <a:ext cx="2104206" cy="2654062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843808" y="188640"/>
            <a:ext cx="3240360" cy="3600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 아키텍쳐</a:t>
            </a:r>
            <a:endParaRPr lang="ko-KR" altLang="en-US" dirty="0"/>
          </a:p>
        </p:txBody>
      </p:sp>
      <p:sp>
        <p:nvSpPr>
          <p:cNvPr id="27" name="십이각형 26"/>
          <p:cNvSpPr/>
          <p:nvPr/>
        </p:nvSpPr>
        <p:spPr>
          <a:xfrm>
            <a:off x="4427984" y="2420888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십이각형 27"/>
          <p:cNvSpPr/>
          <p:nvPr/>
        </p:nvSpPr>
        <p:spPr>
          <a:xfrm>
            <a:off x="4860032" y="1412776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십이각형 29"/>
          <p:cNvSpPr/>
          <p:nvPr/>
        </p:nvSpPr>
        <p:spPr>
          <a:xfrm>
            <a:off x="3203848" y="3356992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sp>
        <p:nvSpPr>
          <p:cNvPr id="31" name="십이각형 30"/>
          <p:cNvSpPr/>
          <p:nvPr/>
        </p:nvSpPr>
        <p:spPr>
          <a:xfrm>
            <a:off x="1475656" y="2420888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32" name="십이각형 31"/>
          <p:cNvSpPr/>
          <p:nvPr/>
        </p:nvSpPr>
        <p:spPr>
          <a:xfrm>
            <a:off x="1835696" y="4221088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33" name="십이각형 32"/>
          <p:cNvSpPr/>
          <p:nvPr/>
        </p:nvSpPr>
        <p:spPr>
          <a:xfrm>
            <a:off x="4716016" y="4869160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en-US" altLang="ko-KR" dirty="0" smtClean="0"/>
          </a:p>
        </p:txBody>
      </p:sp>
      <p:sp>
        <p:nvSpPr>
          <p:cNvPr id="34" name="십이각형 33"/>
          <p:cNvSpPr/>
          <p:nvPr/>
        </p:nvSpPr>
        <p:spPr>
          <a:xfrm>
            <a:off x="6804248" y="3356992"/>
            <a:ext cx="216024" cy="216024"/>
          </a:xfrm>
          <a:prstGeom prst="dodecag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395536" y="836712"/>
            <a:ext cx="8064896" cy="56166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27784" y="14344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256490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7784" y="36450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Mybatis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100243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72200" y="100243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6016" y="172251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72200" y="172251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Bootstrap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16016" y="23488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16016" y="36450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88224" y="36450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372200" y="23488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Sitemesh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16016" y="2996952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HelloController</a:t>
            </a:r>
          </a:p>
        </p:txBody>
      </p:sp>
      <p:cxnSp>
        <p:nvCxnSpPr>
          <p:cNvPr id="21" name="직선 연결선 20"/>
          <p:cNvCxnSpPr>
            <a:stCxn id="5" idx="3"/>
            <a:endCxn id="8" idx="1"/>
          </p:cNvCxnSpPr>
          <p:nvPr/>
        </p:nvCxnSpPr>
        <p:spPr>
          <a:xfrm flipV="1">
            <a:off x="3995936" y="1218456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3"/>
            <a:endCxn id="9" idx="1"/>
          </p:cNvCxnSpPr>
          <p:nvPr/>
        </p:nvCxnSpPr>
        <p:spPr>
          <a:xfrm>
            <a:off x="6084168" y="12184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3"/>
            <a:endCxn id="11" idx="1"/>
          </p:cNvCxnSpPr>
          <p:nvPr/>
        </p:nvCxnSpPr>
        <p:spPr>
          <a:xfrm>
            <a:off x="3995936" y="1650504"/>
            <a:ext cx="720080" cy="28803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2" idx="1"/>
          </p:cNvCxnSpPr>
          <p:nvPr/>
        </p:nvCxnSpPr>
        <p:spPr>
          <a:xfrm>
            <a:off x="6084168" y="193853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3"/>
            <a:endCxn id="13" idx="1"/>
          </p:cNvCxnSpPr>
          <p:nvPr/>
        </p:nvCxnSpPr>
        <p:spPr>
          <a:xfrm flipV="1">
            <a:off x="3995936" y="2564904"/>
            <a:ext cx="72008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3"/>
            <a:endCxn id="19" idx="1"/>
          </p:cNvCxnSpPr>
          <p:nvPr/>
        </p:nvCxnSpPr>
        <p:spPr>
          <a:xfrm>
            <a:off x="3995936" y="2780928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3"/>
            <a:endCxn id="18" idx="1"/>
          </p:cNvCxnSpPr>
          <p:nvPr/>
        </p:nvCxnSpPr>
        <p:spPr>
          <a:xfrm>
            <a:off x="6084168" y="256490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3"/>
            <a:endCxn id="15" idx="1"/>
          </p:cNvCxnSpPr>
          <p:nvPr/>
        </p:nvCxnSpPr>
        <p:spPr>
          <a:xfrm>
            <a:off x="3995936" y="38610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5" idx="3"/>
            <a:endCxn id="16" idx="1"/>
          </p:cNvCxnSpPr>
          <p:nvPr/>
        </p:nvCxnSpPr>
        <p:spPr>
          <a:xfrm>
            <a:off x="6084168" y="386104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2"/>
            <a:endCxn id="6" idx="0"/>
          </p:cNvCxnSpPr>
          <p:nvPr/>
        </p:nvCxnSpPr>
        <p:spPr>
          <a:xfrm>
            <a:off x="3311860" y="1866528"/>
            <a:ext cx="0" cy="69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6" idx="2"/>
            <a:endCxn id="7" idx="0"/>
          </p:cNvCxnSpPr>
          <p:nvPr/>
        </p:nvCxnSpPr>
        <p:spPr>
          <a:xfrm>
            <a:off x="3311860" y="299695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99592" y="1218456"/>
            <a:ext cx="12241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3808" y="188640"/>
            <a:ext cx="3240360" cy="36004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사용기술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627784" y="4365104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 Push</a:t>
            </a:r>
          </a:p>
          <a:p>
            <a:pPr algn="ctr"/>
            <a:r>
              <a:rPr lang="en-US" altLang="ko-KR" dirty="0" smtClean="0"/>
              <a:t>Server</a:t>
            </a:r>
          </a:p>
        </p:txBody>
      </p:sp>
      <p:cxnSp>
        <p:nvCxnSpPr>
          <p:cNvPr id="31" name="직선 연결선 30"/>
          <p:cNvCxnSpPr>
            <a:stCxn id="7" idx="2"/>
            <a:endCxn id="28" idx="0"/>
          </p:cNvCxnSpPr>
          <p:nvPr/>
        </p:nvCxnSpPr>
        <p:spPr>
          <a:xfrm>
            <a:off x="3311860" y="40770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716016" y="4365104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Cloud </a:t>
            </a:r>
          </a:p>
          <a:p>
            <a:pPr algn="ctr"/>
            <a:r>
              <a:rPr lang="en-US" altLang="ko-KR" dirty="0" smtClean="0"/>
              <a:t>Messaging Service</a:t>
            </a:r>
          </a:p>
        </p:txBody>
      </p:sp>
      <p:cxnSp>
        <p:nvCxnSpPr>
          <p:cNvPr id="37" name="직선 연결선 36"/>
          <p:cNvCxnSpPr>
            <a:stCxn id="28" idx="3"/>
            <a:endCxn id="33" idx="1"/>
          </p:cNvCxnSpPr>
          <p:nvPr/>
        </p:nvCxnSpPr>
        <p:spPr>
          <a:xfrm>
            <a:off x="3995936" y="465313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899592" y="429309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 Server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716016" y="530120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 Intent</a:t>
            </a:r>
          </a:p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99592" y="5301208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</a:t>
            </a:r>
          </a:p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699792" y="537321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 Receiver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44" idx="1"/>
            <a:endCxn id="46" idx="1"/>
          </p:cNvCxnSpPr>
          <p:nvPr/>
        </p:nvCxnSpPr>
        <p:spPr>
          <a:xfrm flipH="1" flipV="1">
            <a:off x="2699792" y="5661248"/>
            <a:ext cx="20162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4283968" y="260648"/>
            <a:ext cx="1728192" cy="2016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5776" y="260648"/>
            <a:ext cx="1728192" cy="2016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260648"/>
            <a:ext cx="1728192" cy="2016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16632"/>
            <a:ext cx="554461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3942" y="695431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052736"/>
            <a:ext cx="158417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findShop.jsp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12776"/>
            <a:ext cx="158417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order.jsp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22135" y="692696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orderInfo.jsp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22135" y="1052736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userInfo.jsp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27784" y="1415511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userLike.jsp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692696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auction.jsp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0327" y="1055471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product.jsp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55976" y="1412776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shopInfo.jsp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99592" y="1772816"/>
            <a:ext cx="158417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27784" y="1772816"/>
            <a:ext cx="158417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55976" y="1772816"/>
            <a:ext cx="158417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3648" y="2606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54293" y="2606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10477" y="26064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2348880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11560" y="2771636"/>
            <a:ext cx="266429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27584" y="2987660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RootController.java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27584" y="3347700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ShopController.java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7584" y="3707740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UserController.java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27584" y="4067780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CheckController.java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59632" y="4509120"/>
            <a:ext cx="200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 Controller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139952" y="2780928"/>
            <a:ext cx="36004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78319" y="2924944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User.java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83968" y="3284984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ShopInfo.java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83968" y="3645024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Auction.java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283968" y="4007799"/>
            <a:ext cx="1589825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Order.java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006511" y="2924944"/>
            <a:ext cx="1661833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Product.java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06511" y="3284985"/>
            <a:ext cx="1661833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Response.java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12160" y="3645024"/>
            <a:ext cx="1656184" cy="28529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Post.java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12160" y="4005065"/>
            <a:ext cx="1656184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8184" y="450912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139952" y="4941168"/>
            <a:ext cx="26642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55976" y="5013176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UserDAO.java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355976" y="5373216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FindShopDAO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355976" y="5733256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ShopInfoDAO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55976" y="6093296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ProductOrderDAO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08104" y="6488668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236296" y="5805264"/>
            <a:ext cx="1152128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</a:t>
            </a:r>
          </a:p>
          <a:p>
            <a:pPr algn="ctr"/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39552" y="5229200"/>
            <a:ext cx="2736304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83568" y="5301208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FileUpload.java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83568" y="5661248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RequestFilter.java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6444044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파일처리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푸쉬서버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979712" y="2348880"/>
            <a:ext cx="0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>
            <a:off x="3275856" y="4293096"/>
            <a:ext cx="864096" cy="792088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43608" y="4509120"/>
            <a:ext cx="0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645024"/>
            <a:ext cx="8640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6804248" y="6165304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3568" y="6021288"/>
            <a:ext cx="2304256" cy="288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GcmPushServer.java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52320" y="6488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ORM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110</Words>
  <Application>Microsoft Office PowerPoint</Application>
  <PresentationFormat>화면 슬라이드 쇼(4:3)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</dc:creator>
  <cp:lastModifiedBy>hwan</cp:lastModifiedBy>
  <cp:revision>70</cp:revision>
  <dcterms:created xsi:type="dcterms:W3CDTF">2014-05-08T12:34:17Z</dcterms:created>
  <dcterms:modified xsi:type="dcterms:W3CDTF">2014-05-10T11:38:12Z</dcterms:modified>
</cp:coreProperties>
</file>