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3" r:id="rId5"/>
    <p:sldId id="265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4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0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7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0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4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5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5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2A93-5233-4B07-9CB3-AC482A6233D4}" type="datetimeFigureOut">
              <a:rPr lang="ko-KR" altLang="en-US" smtClean="0"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0CB4-041F-4110-B5E9-DB487120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6818" y="4462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배치 구상 </a:t>
            </a:r>
            <a:r>
              <a:rPr lang="en-US" altLang="ko-KR" sz="4400" dirty="0" smtClean="0"/>
              <a:t>1</a:t>
            </a:r>
            <a:endParaRPr lang="ko-KR" altLang="en-US" sz="4400" dirty="0"/>
          </a:p>
        </p:txBody>
      </p:sp>
      <p:sp>
        <p:nvSpPr>
          <p:cNvPr id="5" name="직사각형 4"/>
          <p:cNvSpPr/>
          <p:nvPr/>
        </p:nvSpPr>
        <p:spPr>
          <a:xfrm>
            <a:off x="1208986" y="908720"/>
            <a:ext cx="6665884" cy="5184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08986" y="908720"/>
            <a:ext cx="666588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986" y="5657958"/>
            <a:ext cx="666588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60232" y="5728321"/>
            <a:ext cx="1057097" cy="2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휴지통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44208" y="979083"/>
            <a:ext cx="1273121" cy="2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 모드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13711" y="1773892"/>
            <a:ext cx="2520280" cy="3456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68500" y="1773892"/>
            <a:ext cx="2520280" cy="3456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8986" y="908720"/>
            <a:ext cx="6665884" cy="5184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6818" y="4462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배치 구상 </a:t>
            </a:r>
            <a:r>
              <a:rPr lang="en-US" altLang="ko-KR" sz="4400" dirty="0" smtClean="0"/>
              <a:t>1</a:t>
            </a:r>
            <a:endParaRPr lang="ko-KR" altLang="en-US" sz="4400" dirty="0"/>
          </a:p>
        </p:txBody>
      </p:sp>
      <p:sp>
        <p:nvSpPr>
          <p:cNvPr id="3" name="직사각형 2"/>
          <p:cNvSpPr/>
          <p:nvPr/>
        </p:nvSpPr>
        <p:spPr>
          <a:xfrm>
            <a:off x="1208986" y="908720"/>
            <a:ext cx="666588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28107" y="1763051"/>
            <a:ext cx="2520280" cy="3456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08986" y="5657958"/>
            <a:ext cx="666588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60232" y="5728321"/>
            <a:ext cx="1057097" cy="2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휴지통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44208" y="979083"/>
            <a:ext cx="1273121" cy="2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 모드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68500" y="1763051"/>
            <a:ext cx="2520280" cy="3456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13711" y="1556792"/>
            <a:ext cx="1130097" cy="2171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8500" y="1545951"/>
            <a:ext cx="1130097" cy="217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44008" y="1418292"/>
            <a:ext cx="465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해당 페이지에서 수정모드 누르면 등장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잡고 드래그로 이동 가능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4059" y="531224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조절 가능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999961" y="3468105"/>
            <a:ext cx="377637" cy="97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921508" y="5027808"/>
            <a:ext cx="0" cy="3454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117039" y="979083"/>
            <a:ext cx="217020" cy="2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43194" y="631721"/>
            <a:ext cx="5753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수정모드 누르면 등장 카테고리 추가하면 임의 위치에 임의 레이아웃으로 추가 됨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72840" y="6207695"/>
            <a:ext cx="253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노란거</a:t>
            </a:r>
            <a:r>
              <a:rPr lang="ko-KR" altLang="en-US" sz="1200" dirty="0" smtClean="0"/>
              <a:t> 드래그해서 휴지통으로 버리기 가</a:t>
            </a:r>
            <a:r>
              <a:rPr lang="ko-KR" altLang="en-US" sz="1200" dirty="0"/>
              <a:t>능</a:t>
            </a:r>
          </a:p>
        </p:txBody>
      </p:sp>
    </p:spTree>
    <p:extLst>
      <p:ext uri="{BB962C8B-B14F-4D97-AF65-F5344CB8AC3E}">
        <p14:creationId xmlns:p14="http://schemas.microsoft.com/office/powerpoint/2010/main" val="40062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174" y="45181"/>
            <a:ext cx="5041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배치 구상 </a:t>
            </a:r>
            <a:r>
              <a:rPr lang="en-US" altLang="ko-KR" sz="4400" dirty="0" smtClean="0"/>
              <a:t>1 </a:t>
            </a:r>
            <a:r>
              <a:rPr lang="ko-KR" altLang="en-US" sz="4400" dirty="0" smtClean="0"/>
              <a:t>장단점</a:t>
            </a:r>
            <a:endParaRPr lang="ko-KR" altLang="en-US" sz="44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945198"/>
            <a:ext cx="4211858" cy="3275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945198"/>
            <a:ext cx="4211858" cy="272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3946018"/>
            <a:ext cx="4211858" cy="272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95905" y="3990477"/>
            <a:ext cx="667930" cy="184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휴지통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3559410" y="989657"/>
            <a:ext cx="804425" cy="184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 모드</a:t>
            </a:r>
            <a:endParaRPr lang="ko-KR" altLang="en-US" sz="1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80217" y="2360861"/>
            <a:ext cx="977232" cy="1412115"/>
            <a:chOff x="570432" y="1354684"/>
            <a:chExt cx="1601542" cy="2314253"/>
          </a:xfrm>
        </p:grpSpPr>
        <p:sp>
          <p:nvSpPr>
            <p:cNvPr id="8" name="직사각형 7"/>
            <p:cNvSpPr/>
            <p:nvPr/>
          </p:nvSpPr>
          <p:spPr>
            <a:xfrm>
              <a:off x="579528" y="1485010"/>
              <a:ext cx="1592446" cy="21839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카테고리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70432" y="1354684"/>
              <a:ext cx="714055" cy="1371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33647" y="1347834"/>
            <a:ext cx="796223" cy="1235309"/>
            <a:chOff x="3233647" y="1347834"/>
            <a:chExt cx="796223" cy="1235309"/>
          </a:xfrm>
        </p:grpSpPr>
        <p:sp>
          <p:nvSpPr>
            <p:cNvPr id="14" name="직사각형 13"/>
            <p:cNvSpPr/>
            <p:nvPr/>
          </p:nvSpPr>
          <p:spPr>
            <a:xfrm>
              <a:off x="3233647" y="1420840"/>
              <a:ext cx="796223" cy="11623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카테고리 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33647" y="1347834"/>
              <a:ext cx="357028" cy="7300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352687" y="989657"/>
            <a:ext cx="137125" cy="184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74753" y="945198"/>
            <a:ext cx="4211858" cy="3275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74753" y="945198"/>
            <a:ext cx="4211858" cy="272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74753" y="3946018"/>
            <a:ext cx="4211858" cy="272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19138" y="3990477"/>
            <a:ext cx="667930" cy="184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휴지통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7982643" y="989657"/>
            <a:ext cx="804425" cy="184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 모드</a:t>
            </a:r>
            <a:endParaRPr lang="ko-KR" altLang="en-US" sz="10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5707720" y="1498657"/>
            <a:ext cx="714055" cy="1031821"/>
            <a:chOff x="4993665" y="1354684"/>
            <a:chExt cx="1601542" cy="2314253"/>
          </a:xfrm>
        </p:grpSpPr>
        <p:sp>
          <p:nvSpPr>
            <p:cNvPr id="26" name="직사각형 25"/>
            <p:cNvSpPr/>
            <p:nvPr/>
          </p:nvSpPr>
          <p:spPr>
            <a:xfrm>
              <a:off x="5002761" y="1485010"/>
              <a:ext cx="1592446" cy="21839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카테고리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993665" y="1354684"/>
              <a:ext cx="714055" cy="1371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952533" y="1777305"/>
            <a:ext cx="843279" cy="1229139"/>
            <a:chOff x="6860657" y="1347834"/>
            <a:chExt cx="1592446" cy="2321103"/>
          </a:xfrm>
        </p:grpSpPr>
        <p:sp>
          <p:nvSpPr>
            <p:cNvPr id="30" name="직사각형 29"/>
            <p:cNvSpPr/>
            <p:nvPr/>
          </p:nvSpPr>
          <p:spPr>
            <a:xfrm>
              <a:off x="6860657" y="1485010"/>
              <a:ext cx="1592446" cy="21839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카테고리 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860657" y="1347834"/>
              <a:ext cx="714055" cy="1371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775920" y="989657"/>
            <a:ext cx="137125" cy="184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5738" y="4221088"/>
            <a:ext cx="88841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장점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자유도가 굉장히 높음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진짜 사용자 마음대로 가능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단점</a:t>
            </a:r>
            <a:r>
              <a:rPr lang="en-US" altLang="ko-KR" sz="1400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나처럼 </a:t>
            </a:r>
            <a:r>
              <a:rPr lang="ko-KR" altLang="en-US" sz="1400" dirty="0" err="1" smtClean="0"/>
              <a:t>강박증</a:t>
            </a:r>
            <a:r>
              <a:rPr lang="ko-KR" altLang="en-US" sz="1400" dirty="0" smtClean="0"/>
              <a:t> 있는 사람이 높이 너비가 딱딱 같게 하기 어려울 듯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드래그할 때 뭔가 자동으로 잡아주는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기능이 필요할 듯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또 자유도 높은 만큼 레이아웃이 위 그림 처럼 둥둥 </a:t>
            </a:r>
            <a:r>
              <a:rPr lang="ko-KR" altLang="en-US" sz="1400" dirty="0" err="1" smtClean="0"/>
              <a:t>떠다니는거</a:t>
            </a:r>
            <a:r>
              <a:rPr lang="ko-KR" altLang="en-US" sz="1400" dirty="0" smtClean="0"/>
              <a:t> 처럼 보일 수도</a:t>
            </a:r>
            <a:r>
              <a:rPr lang="en-US" altLang="ko-KR" sz="140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겹쳐질 경우 문제가 생길 듯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예를 들면 </a:t>
            </a:r>
            <a:r>
              <a:rPr lang="ko-KR" altLang="en-US" sz="1400" dirty="0" err="1" smtClean="0"/>
              <a:t>큰게</a:t>
            </a:r>
            <a:r>
              <a:rPr lang="ko-KR" altLang="en-US" sz="1400" dirty="0" smtClean="0"/>
              <a:t> 작은걸 가린다던가</a:t>
            </a:r>
            <a:r>
              <a:rPr lang="en-US" altLang="ko-KR" sz="1400" dirty="0" smtClean="0"/>
              <a:t>?(</a:t>
            </a:r>
            <a:r>
              <a:rPr lang="ko-KR" altLang="en-US" sz="1400" dirty="0" smtClean="0"/>
              <a:t>앞으로 보내기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로 보내기 필요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충돌 알고리즘을 구현하면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드래그하고 마우스를 놨을 때 충돌 알고리즘이 적용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되야 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드래그 하면서 적용되면 배치가 개 불편할 듯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기술적 어려움 있을 듯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카테고리 양 늘어날 경우 휴지통으로 버리거나 드래그가 불편할 듯</a:t>
            </a:r>
            <a:r>
              <a:rPr lang="en-US" altLang="ko-KR" sz="1400" dirty="0" smtClean="0"/>
              <a:t>(5</a:t>
            </a:r>
            <a:r>
              <a:rPr lang="ko-KR" altLang="en-US" sz="1400" dirty="0" smtClean="0"/>
              <a:t>개로 제한하면 문제 </a:t>
            </a:r>
            <a:r>
              <a:rPr lang="en-US" altLang="ko-KR" sz="1400" dirty="0" smtClean="0"/>
              <a:t>x)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다른 메뉴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배경 바꾸기 등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가 추가 될 경우 헤더가 지저분해 짐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통합적인 관리가 불편할 듯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해당 페이지로 이동해서 수정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121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6818" y="4462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배치 구상 </a:t>
            </a:r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5" name="직사각형 4"/>
          <p:cNvSpPr/>
          <p:nvPr/>
        </p:nvSpPr>
        <p:spPr>
          <a:xfrm>
            <a:off x="1208986" y="908720"/>
            <a:ext cx="6665884" cy="5184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08986" y="908720"/>
            <a:ext cx="666588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986" y="5657958"/>
            <a:ext cx="666588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60232" y="5728321"/>
            <a:ext cx="1057097" cy="2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휴지통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7040" y="979083"/>
            <a:ext cx="1600290" cy="2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배치 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1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6818" y="4462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배치 구상 </a:t>
            </a:r>
            <a:r>
              <a:rPr lang="en-US" altLang="ko-KR" sz="4400" dirty="0"/>
              <a:t>2</a:t>
            </a:r>
            <a:endParaRPr lang="ko-KR" altLang="en-US" sz="4400" dirty="0"/>
          </a:p>
        </p:txBody>
      </p:sp>
      <p:sp>
        <p:nvSpPr>
          <p:cNvPr id="5" name="직사각형 4"/>
          <p:cNvSpPr/>
          <p:nvPr/>
        </p:nvSpPr>
        <p:spPr>
          <a:xfrm>
            <a:off x="1208986" y="908720"/>
            <a:ext cx="6665884" cy="51845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08986" y="908720"/>
            <a:ext cx="666588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08986" y="5657958"/>
            <a:ext cx="666588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17040" y="979083"/>
            <a:ext cx="1600290" cy="2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배치 관리자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208986" y="1340768"/>
            <a:ext cx="6665884" cy="431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03648" y="1484784"/>
            <a:ext cx="697058" cy="2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</a:t>
            </a:r>
            <a:r>
              <a:rPr lang="ko-KR" altLang="en-US" dirty="0"/>
              <a:t>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86241" y="1484784"/>
            <a:ext cx="697058" cy="2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41362" y="1484784"/>
            <a:ext cx="697058" cy="2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39725" y="1916832"/>
            <a:ext cx="1188059" cy="11521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7040" y="631721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배치관리자 누르면 등장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2807877" y="1916832"/>
            <a:ext cx="1188059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6228020"/>
            <a:ext cx="772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변형된 </a:t>
            </a:r>
            <a:r>
              <a:rPr lang="ko-KR" altLang="en-US" sz="1600" dirty="0" err="1" smtClean="0"/>
              <a:t>그리드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뷰</a:t>
            </a:r>
            <a:r>
              <a:rPr lang="ko-KR" altLang="en-US" sz="1600" dirty="0" smtClean="0"/>
              <a:t> 형태로 제공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저장하고 확인하면 해당 정보를 </a:t>
            </a:r>
            <a:r>
              <a:rPr lang="ko-KR" altLang="en-US" sz="1600" dirty="0" err="1" smtClean="0"/>
              <a:t>렌더링해서</a:t>
            </a:r>
            <a:r>
              <a:rPr lang="ko-KR" altLang="en-US" sz="1600" dirty="0" smtClean="0"/>
              <a:t> 보여줌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034414" y="1916832"/>
            <a:ext cx="393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최초 레이아웃의 초기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좌표값은</a:t>
            </a:r>
            <a:r>
              <a:rPr lang="ko-KR" altLang="en-US" sz="1400" dirty="0" smtClean="0">
                <a:solidFill>
                  <a:schemeClr val="bg1"/>
                </a:solidFill>
              </a:rPr>
              <a:t> 정해져 있음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39725" y="3212976"/>
            <a:ext cx="5148499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43975" y="2185119"/>
            <a:ext cx="39308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2.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끝지점값은</a:t>
            </a:r>
            <a:r>
              <a:rPr lang="ko-KR" altLang="en-US" sz="1400" dirty="0" smtClean="0">
                <a:solidFill>
                  <a:schemeClr val="bg1"/>
                </a:solidFill>
              </a:rPr>
              <a:t> 제한 없음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</a:rPr>
              <a:t>가로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세로 크기 자유롭게 조절 가능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</a:rPr>
              <a:t>추가한 레이아웃은 맨 밑이나 다른 카테고리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고리 가로 세로 방향으로 이동 가능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카테고리끼리도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스왑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가능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9725" y="4229472"/>
            <a:ext cx="2340188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932312" y="4229472"/>
            <a:ext cx="3520007" cy="86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38691" y="1465039"/>
            <a:ext cx="2901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</a:t>
            </a:r>
            <a:r>
              <a:rPr lang="ko-KR" altLang="en-US" sz="1400" dirty="0" smtClean="0"/>
              <a:t>누르면 </a:t>
            </a:r>
            <a:r>
              <a:rPr lang="en-US" altLang="ko-KR" sz="1400" dirty="0" smtClean="0"/>
              <a:t>+</a:t>
            </a:r>
            <a:r>
              <a:rPr lang="ko-KR" altLang="en-US" sz="1400" dirty="0" smtClean="0"/>
              <a:t>모양의 레이아웃 등장 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399405" y="3633051"/>
            <a:ext cx="377637" cy="97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5936" y="3032287"/>
            <a:ext cx="0" cy="3613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4008" y="4779933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+ </a:t>
            </a:r>
            <a:r>
              <a:rPr lang="ko-KR" altLang="en-US" sz="1400" dirty="0" smtClean="0">
                <a:solidFill>
                  <a:schemeClr val="bg1"/>
                </a:solidFill>
              </a:rPr>
              <a:t>누를 경우 카테고리 추가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4677" y="1916832"/>
            <a:ext cx="273107" cy="1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29" name="직사각형 28"/>
          <p:cNvSpPr/>
          <p:nvPr/>
        </p:nvSpPr>
        <p:spPr>
          <a:xfrm>
            <a:off x="3727838" y="1916832"/>
            <a:ext cx="273107" cy="1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6315116" y="3212976"/>
            <a:ext cx="273107" cy="1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31" name="직사각형 30"/>
          <p:cNvSpPr/>
          <p:nvPr/>
        </p:nvSpPr>
        <p:spPr>
          <a:xfrm>
            <a:off x="7165471" y="4229472"/>
            <a:ext cx="273107" cy="1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3506806" y="4229472"/>
            <a:ext cx="273107" cy="1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x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35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0654" y="44624"/>
            <a:ext cx="5041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배치 </a:t>
            </a:r>
            <a:r>
              <a:rPr lang="ko-KR" altLang="en-US" sz="4400" smtClean="0"/>
              <a:t>구상 </a:t>
            </a:r>
            <a:r>
              <a:rPr lang="en-US" altLang="ko-KR" sz="4400" dirty="0" smtClean="0"/>
              <a:t>2 </a:t>
            </a:r>
            <a:r>
              <a:rPr lang="ko-KR" altLang="en-US" sz="4400" dirty="0" smtClean="0"/>
              <a:t>장단점</a:t>
            </a:r>
            <a:endParaRPr lang="ko-KR" alt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195738" y="946463"/>
            <a:ext cx="75216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장점</a:t>
            </a:r>
            <a:r>
              <a:rPr lang="en-US" altLang="ko-KR" sz="1600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배치관리자로 구현하면 헤더가 깔끔해짐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기능까지도 구현이 용이할 듯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배치 구상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에 비해 구현이 좀더 쉬울 듯</a:t>
            </a:r>
            <a:r>
              <a:rPr lang="en-US" altLang="ko-KR" sz="1600" dirty="0" smtClean="0"/>
              <a:t>?</a:t>
            </a:r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단점</a:t>
            </a:r>
            <a:r>
              <a:rPr lang="en-US" altLang="ko-KR" sz="1600" dirty="0" smtClean="0"/>
              <a:t>: 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자유도가 떨어짐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 잡혀있으니까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가로나 세로로 치우쳐서 길어질 경우 문제 발생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툴 느낌이라 되돌리기 이런 것도 구현 </a:t>
            </a:r>
            <a:r>
              <a:rPr lang="ko-KR" altLang="en-US" sz="1600" dirty="0" err="1" smtClean="0"/>
              <a:t>해야할</a:t>
            </a:r>
            <a:r>
              <a:rPr lang="ko-KR" altLang="en-US" sz="1600" dirty="0" smtClean="0"/>
              <a:t> 듯</a:t>
            </a:r>
            <a:r>
              <a:rPr lang="en-US" altLang="ko-KR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53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220</Words>
  <Application>Microsoft Office PowerPoint</Application>
  <PresentationFormat>화면 슬라이드 쇼(4:3)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Anjunghwan</dc:creator>
  <cp:lastModifiedBy>Anjunghwan</cp:lastModifiedBy>
  <cp:revision>9</cp:revision>
  <dcterms:created xsi:type="dcterms:W3CDTF">2015-02-05T05:20:13Z</dcterms:created>
  <dcterms:modified xsi:type="dcterms:W3CDTF">2015-02-05T06:26:52Z</dcterms:modified>
</cp:coreProperties>
</file>