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7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2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8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7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2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6673-0937-4ABA-A5B0-3E42E4C52A40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9ACB-FA41-4AB6-AB52-345D46CBA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609036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/>
              <a:t>추가 기능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89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카테고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추가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1160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15</a:t>
            </a:r>
            <a:r>
              <a:rPr lang="ko-KR" altLang="en-US" sz="2400" dirty="0" smtClean="0"/>
              <a:t>개 생각보다 빨리 끝나서 더 추가 해도 될 듯</a:t>
            </a:r>
            <a:r>
              <a:rPr lang="en-US" altLang="ko-KR" sz="2400" dirty="0" smtClean="0"/>
              <a:t>?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좀 비주류 사이트 위주로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보안상으로 </a:t>
            </a:r>
            <a:r>
              <a:rPr lang="ko-KR" altLang="en-US" sz="2400" dirty="0" err="1" smtClean="0"/>
              <a:t>안돼던거</a:t>
            </a:r>
            <a:r>
              <a:rPr lang="ko-KR" altLang="en-US" sz="2400" dirty="0" smtClean="0"/>
              <a:t> 뚫어서 해보기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7517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추천 카테고리 기능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496944" cy="5688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40768"/>
            <a:ext cx="2160240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컨텐</a:t>
            </a:r>
            <a:r>
              <a:rPr lang="ko-KR" altLang="en-US" dirty="0" err="1"/>
              <a:t>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1340520"/>
            <a:ext cx="2160240" cy="1800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유머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컨텐츠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724128" y="1340520"/>
            <a:ext cx="2160240" cy="180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동영</a:t>
            </a:r>
            <a:r>
              <a:rPr lang="ko-KR" altLang="en-US"/>
              <a:t>상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컨텐</a:t>
            </a:r>
            <a:r>
              <a:rPr lang="ko-KR" altLang="en-US" dirty="0" err="1"/>
              <a:t>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3429000"/>
            <a:ext cx="2160240" cy="1800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컨텐</a:t>
            </a:r>
            <a:r>
              <a:rPr lang="ko-KR" altLang="en-US" dirty="0" err="1"/>
              <a:t>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8732" y="3492402"/>
            <a:ext cx="5984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그림은 아이콘 </a:t>
            </a:r>
            <a:r>
              <a:rPr lang="ko-KR" altLang="en-US" dirty="0" err="1" smtClean="0"/>
              <a:t>모아논거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썸네일로</a:t>
            </a:r>
            <a:r>
              <a:rPr lang="ko-KR" altLang="en-US" dirty="0" smtClean="0"/>
              <a:t> 보여주고</a:t>
            </a:r>
            <a:r>
              <a:rPr lang="en-US" altLang="ko-KR" dirty="0"/>
              <a:t> </a:t>
            </a:r>
            <a:r>
              <a:rPr lang="ko-KR" altLang="en-US" dirty="0" smtClean="0"/>
              <a:t>무슨 </a:t>
            </a:r>
            <a:r>
              <a:rPr lang="ko-KR" altLang="en-US" dirty="0" err="1" smtClean="0"/>
              <a:t>컨텐츠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인지 써줌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그냥 누르면 레이아웃은 디폴트 값으로 들어가고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카테고리만 추가되는 방식으로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609036"/>
            <a:ext cx="70038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/>
              <a:t>검색 엔진 외 기능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8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496944" cy="5688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340768"/>
            <a:ext cx="2160240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</a:t>
            </a:r>
            <a:r>
              <a:rPr lang="ko-KR" altLang="en-US" dirty="0" err="1" smtClean="0"/>
              <a:t>웹툰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1340520"/>
            <a:ext cx="2160240" cy="1800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웹툰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724128" y="1340520"/>
            <a:ext cx="2160240" cy="1800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올레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68649" y="3492402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그냥 유명 </a:t>
            </a:r>
            <a:r>
              <a:rPr lang="ko-KR" altLang="en-US" dirty="0" err="1" smtClean="0"/>
              <a:t>웹툰</a:t>
            </a:r>
            <a:r>
              <a:rPr lang="ko-KR" altLang="en-US" dirty="0" smtClean="0"/>
              <a:t> 추가해서 한번에 볼 수 있는 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파서 더 만들어야 됨 </a:t>
            </a:r>
            <a:r>
              <a:rPr lang="ko-KR" altLang="en-US" dirty="0" err="1" smtClean="0"/>
              <a:t>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6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로그인 세션 유지 기능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필요한 카테고리도 이용할 수 </a:t>
            </a:r>
            <a:r>
              <a:rPr lang="ko-KR" altLang="en-US" dirty="0" err="1" smtClean="0"/>
              <a:t>있는거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각각 로그인 정보 저장해놓고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필요한 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들면 카페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접속하면 자동으로 </a:t>
            </a:r>
            <a:r>
              <a:rPr lang="ko-KR" altLang="en-US" dirty="0" err="1" smtClean="0"/>
              <a:t>로그인되서</a:t>
            </a:r>
            <a:r>
              <a:rPr lang="ko-KR" altLang="en-US" dirty="0" smtClean="0"/>
              <a:t> 이용할 수 있게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트위터나</a:t>
            </a:r>
            <a:r>
              <a:rPr lang="ko-KR" altLang="en-US" dirty="0" smtClean="0"/>
              <a:t> 페이스북도 그냥 누르기만하면 글 쓸 수 있어서 통합적으로 다 할 수 있게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보안 문제도 </a:t>
            </a:r>
            <a:r>
              <a:rPr lang="ko-KR" altLang="en-US" dirty="0" err="1" smtClean="0"/>
              <a:t>심할거</a:t>
            </a:r>
            <a:r>
              <a:rPr lang="ko-KR" altLang="en-US" dirty="0" smtClean="0"/>
              <a:t> 같고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대작업이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될듯</a:t>
            </a:r>
            <a:r>
              <a:rPr lang="ko-KR" altLang="en-US" dirty="0" smtClean="0"/>
              <a:t> 그냥 </a:t>
            </a:r>
            <a:r>
              <a:rPr lang="ko-KR" altLang="en-US" smtClean="0"/>
              <a:t>써봤음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693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133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Anjunghwan</dc:creator>
  <cp:lastModifiedBy>Anjunghwan</cp:lastModifiedBy>
  <cp:revision>3</cp:revision>
  <dcterms:created xsi:type="dcterms:W3CDTF">2015-02-05T06:27:26Z</dcterms:created>
  <dcterms:modified xsi:type="dcterms:W3CDTF">2015-02-05T06:40:49Z</dcterms:modified>
</cp:coreProperties>
</file>