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108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EC67C-9E72-47CD-9D20-DD7DCBDE00CB}" type="datetimeFigureOut">
              <a:rPr lang="ko-KR" altLang="en-US" smtClean="0"/>
              <a:t>2015-02-05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4A92E-F3A7-4433-AA6F-D5354E76F2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1696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EC67C-9E72-47CD-9D20-DD7DCBDE00CB}" type="datetimeFigureOut">
              <a:rPr lang="ko-KR" altLang="en-US" smtClean="0"/>
              <a:t>2015-02-05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4A92E-F3A7-4433-AA6F-D5354E76F2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9977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EC67C-9E72-47CD-9D20-DD7DCBDE00CB}" type="datetimeFigureOut">
              <a:rPr lang="ko-KR" altLang="en-US" smtClean="0"/>
              <a:t>2015-02-05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4A92E-F3A7-4433-AA6F-D5354E76F2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6889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EC67C-9E72-47CD-9D20-DD7DCBDE00CB}" type="datetimeFigureOut">
              <a:rPr lang="ko-KR" altLang="en-US" smtClean="0"/>
              <a:t>2015-02-05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4A92E-F3A7-4433-AA6F-D5354E76F2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1605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EC67C-9E72-47CD-9D20-DD7DCBDE00CB}" type="datetimeFigureOut">
              <a:rPr lang="ko-KR" altLang="en-US" smtClean="0"/>
              <a:t>2015-02-05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4A92E-F3A7-4433-AA6F-D5354E76F2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7239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EC67C-9E72-47CD-9D20-DD7DCBDE00CB}" type="datetimeFigureOut">
              <a:rPr lang="ko-KR" altLang="en-US" smtClean="0"/>
              <a:t>2015-02-05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4A92E-F3A7-4433-AA6F-D5354E76F2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0399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EC67C-9E72-47CD-9D20-DD7DCBDE00CB}" type="datetimeFigureOut">
              <a:rPr lang="ko-KR" altLang="en-US" smtClean="0"/>
              <a:t>2015-02-05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4A92E-F3A7-4433-AA6F-D5354E76F2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3914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EC67C-9E72-47CD-9D20-DD7DCBDE00CB}" type="datetimeFigureOut">
              <a:rPr lang="ko-KR" altLang="en-US" smtClean="0"/>
              <a:t>2015-02-05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4A92E-F3A7-4433-AA6F-D5354E76F2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848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EC67C-9E72-47CD-9D20-DD7DCBDE00CB}" type="datetimeFigureOut">
              <a:rPr lang="ko-KR" altLang="en-US" smtClean="0"/>
              <a:t>2015-02-05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4A92E-F3A7-4433-AA6F-D5354E76F2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9914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EC67C-9E72-47CD-9D20-DD7DCBDE00CB}" type="datetimeFigureOut">
              <a:rPr lang="ko-KR" altLang="en-US" smtClean="0"/>
              <a:t>2015-02-05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4A92E-F3A7-4433-AA6F-D5354E76F2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4379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EC67C-9E72-47CD-9D20-DD7DCBDE00CB}" type="datetimeFigureOut">
              <a:rPr lang="ko-KR" altLang="en-US" smtClean="0"/>
              <a:t>2015-02-05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4A92E-F3A7-4433-AA6F-D5354E76F2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3194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8EC67C-9E72-47CD-9D20-DD7DCBDE00CB}" type="datetimeFigureOut">
              <a:rPr lang="ko-KR" altLang="en-US" smtClean="0"/>
              <a:t>2015-02-05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E4A92E-F3A7-4433-AA6F-D5354E76F2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2463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82333" y="116632"/>
            <a:ext cx="1645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구상 </a:t>
            </a:r>
            <a:r>
              <a:rPr lang="en-US" altLang="ko-KR" dirty="0" smtClean="0"/>
              <a:t>1 Flipper</a:t>
            </a:r>
            <a:endParaRPr lang="ko-KR" altLang="en-US" dirty="0"/>
          </a:p>
        </p:txBody>
      </p:sp>
      <p:pic>
        <p:nvPicPr>
          <p:cNvPr id="1026" name="Picture 2" descr="C:\Users\Anjunghwan\Desktop\구상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9625" y="691845"/>
            <a:ext cx="6370417" cy="3126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Anjunghwan\Desktop\구상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6295" y="3814564"/>
            <a:ext cx="2017075" cy="2923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0906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18297" y="44624"/>
            <a:ext cx="324800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 smtClean="0"/>
              <a:t>Flipper 1</a:t>
            </a:r>
            <a:endParaRPr lang="ko-KR" altLang="en-US" sz="6000" dirty="0"/>
          </a:p>
        </p:txBody>
      </p:sp>
      <p:grpSp>
        <p:nvGrpSpPr>
          <p:cNvPr id="2" name="그룹 1"/>
          <p:cNvGrpSpPr/>
          <p:nvPr/>
        </p:nvGrpSpPr>
        <p:grpSpPr>
          <a:xfrm>
            <a:off x="-108520" y="1628800"/>
            <a:ext cx="10373430" cy="4086147"/>
            <a:chOff x="291522" y="4149080"/>
            <a:chExt cx="5118552" cy="2016224"/>
          </a:xfrm>
        </p:grpSpPr>
        <p:sp>
          <p:nvSpPr>
            <p:cNvPr id="5" name="직사각형 4"/>
            <p:cNvSpPr/>
            <p:nvPr/>
          </p:nvSpPr>
          <p:spPr>
            <a:xfrm>
              <a:off x="1290045" y="4149080"/>
              <a:ext cx="2592288" cy="20162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현재페이</a:t>
              </a:r>
              <a:r>
                <a:rPr lang="ko-KR" altLang="en-US" dirty="0"/>
                <a:t>지</a:t>
              </a:r>
            </a:p>
          </p:txBody>
        </p:sp>
        <p:sp>
          <p:nvSpPr>
            <p:cNvPr id="7" name="대각선 줄무늬 6"/>
            <p:cNvSpPr/>
            <p:nvPr/>
          </p:nvSpPr>
          <p:spPr>
            <a:xfrm rot="18900000">
              <a:off x="291522" y="4441997"/>
              <a:ext cx="1420983" cy="1430389"/>
            </a:xfrm>
            <a:prstGeom prst="diagStripe">
              <a:avLst>
                <a:gd name="adj" fmla="val 5193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대각선 줄무늬 11"/>
            <p:cNvSpPr/>
            <p:nvPr/>
          </p:nvSpPr>
          <p:spPr>
            <a:xfrm rot="8100000">
              <a:off x="3433299" y="4436574"/>
              <a:ext cx="1416687" cy="1457059"/>
            </a:xfrm>
            <a:prstGeom prst="diagStrip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885298" y="5092182"/>
              <a:ext cx="152477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다음 페이지 </a:t>
              </a:r>
              <a:r>
                <a:rPr lang="ko-KR" altLang="en-US" sz="1200" dirty="0" err="1" smtClean="0"/>
                <a:t>썸네일</a:t>
              </a:r>
              <a:endParaRPr lang="ko-KR" altLang="en-US" sz="12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27657" y="5092182"/>
              <a:ext cx="152477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이전 페이지 </a:t>
              </a:r>
              <a:r>
                <a:rPr lang="ko-KR" altLang="en-US" sz="1200" dirty="0" err="1" smtClean="0"/>
                <a:t>썸네일</a:t>
              </a:r>
              <a:endParaRPr lang="ko-KR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03808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18297" y="44624"/>
            <a:ext cx="324800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 smtClean="0"/>
              <a:t>Flipper 2</a:t>
            </a:r>
            <a:endParaRPr lang="ko-KR" altLang="en-US" sz="6000" dirty="0"/>
          </a:p>
        </p:txBody>
      </p:sp>
      <p:sp>
        <p:nvSpPr>
          <p:cNvPr id="5" name="직사각형 4"/>
          <p:cNvSpPr/>
          <p:nvPr/>
        </p:nvSpPr>
        <p:spPr>
          <a:xfrm>
            <a:off x="1377655" y="1268759"/>
            <a:ext cx="6329288" cy="49227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2058023" y="1700808"/>
            <a:ext cx="4968552" cy="388843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현재 페이지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4283968" y="5949280"/>
            <a:ext cx="144016" cy="1440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4436368" y="5949280"/>
            <a:ext cx="144016" cy="1440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4572000" y="5949280"/>
            <a:ext cx="144016" cy="1440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4716016" y="5949280"/>
            <a:ext cx="144016" cy="1440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4860032" y="5949280"/>
            <a:ext cx="144016" cy="1440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이등변 삼각형 16"/>
          <p:cNvSpPr/>
          <p:nvPr/>
        </p:nvSpPr>
        <p:spPr>
          <a:xfrm rot="5400000">
            <a:off x="7318100" y="3465005"/>
            <a:ext cx="417644" cy="360039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이등변 삼각형 17"/>
          <p:cNvSpPr/>
          <p:nvPr/>
        </p:nvSpPr>
        <p:spPr>
          <a:xfrm rot="16200000">
            <a:off x="1348853" y="3465006"/>
            <a:ext cx="417644" cy="360039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401515" y="6273978"/>
            <a:ext cx="29706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1. </a:t>
            </a:r>
            <a:r>
              <a:rPr lang="ko-KR" altLang="en-US" sz="1400" dirty="0" smtClean="0"/>
              <a:t>항상 밑 쪽에 노출</a:t>
            </a:r>
            <a:endParaRPr lang="en-US" altLang="ko-KR" sz="1400" dirty="0" smtClean="0"/>
          </a:p>
          <a:p>
            <a:r>
              <a:rPr lang="en-US" altLang="ko-KR" sz="1400" dirty="0" smtClean="0"/>
              <a:t>2. </a:t>
            </a:r>
            <a:r>
              <a:rPr lang="ko-KR" altLang="en-US" sz="1400" dirty="0" smtClean="0"/>
              <a:t>해당 페이지 인덱스로 접근 가능</a:t>
            </a:r>
            <a:endParaRPr lang="ko-KR" alt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6300192" y="3884995"/>
            <a:ext cx="28312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마우스 커서가 근처에 갈 때 노출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377149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35</Words>
  <Application>Microsoft Office PowerPoint</Application>
  <PresentationFormat>화면 슬라이드 쇼(4:3)</PresentationFormat>
  <Paragraphs>10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Anjunghwan</dc:creator>
  <cp:lastModifiedBy>Anjunghwan</cp:lastModifiedBy>
  <cp:revision>2</cp:revision>
  <dcterms:created xsi:type="dcterms:W3CDTF">2015-02-05T05:00:54Z</dcterms:created>
  <dcterms:modified xsi:type="dcterms:W3CDTF">2015-02-05T05:19:37Z</dcterms:modified>
</cp:coreProperties>
</file>