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-102" y="-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5F9C-A7FC-461B-9B55-8F3D93AC6F93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FC81-2BEE-4F05-8A13-8665A055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07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5F9C-A7FC-461B-9B55-8F3D93AC6F93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FC81-2BEE-4F05-8A13-8665A055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64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5F9C-A7FC-461B-9B55-8F3D93AC6F93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FC81-2BEE-4F05-8A13-8665A055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4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5F9C-A7FC-461B-9B55-8F3D93AC6F93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FC81-2BEE-4F05-8A13-8665A055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3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5F9C-A7FC-461B-9B55-8F3D93AC6F93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FC81-2BEE-4F05-8A13-8665A055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7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5F9C-A7FC-461B-9B55-8F3D93AC6F93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FC81-2BEE-4F05-8A13-8665A055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54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5F9C-A7FC-461B-9B55-8F3D93AC6F93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FC81-2BEE-4F05-8A13-8665A055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8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5F9C-A7FC-461B-9B55-8F3D93AC6F93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FC81-2BEE-4F05-8A13-8665A055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9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5F9C-A7FC-461B-9B55-8F3D93AC6F93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FC81-2BEE-4F05-8A13-8665A055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97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5F9C-A7FC-461B-9B55-8F3D93AC6F93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FC81-2BEE-4F05-8A13-8665A055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5F9C-A7FC-461B-9B55-8F3D93AC6F93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FC81-2BEE-4F05-8A13-8665A055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3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5F9C-A7FC-461B-9B55-8F3D93AC6F93}" type="datetimeFigureOut">
              <a:rPr lang="ko-KR" altLang="en-US" smtClean="0"/>
              <a:t>2015-01-30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7FC81-2BEE-4F05-8A13-8665A055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5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9712" y="3325743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Parser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3968" y="1767665"/>
            <a:ext cx="1584176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module 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83968" y="2924944"/>
            <a:ext cx="1584176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module 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83968" y="4077072"/>
            <a:ext cx="1584176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module 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83968" y="5229200"/>
            <a:ext cx="1584176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module 4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504056" y="3573016"/>
            <a:ext cx="1475656" cy="24117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391450" y="2982493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구분자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어떤 카테고리인지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4418" y="134076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크롤링</a:t>
            </a:r>
            <a:endParaRPr lang="en-US" altLang="ko-KR" sz="14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48483" y="1484784"/>
            <a:ext cx="1440160" cy="5844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1-1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48483" y="2073424"/>
            <a:ext cx="1440160" cy="5844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1-2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48483" y="2708920"/>
            <a:ext cx="1440160" cy="5844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2-1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48483" y="3284984"/>
            <a:ext cx="1440160" cy="5844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2-2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58511" y="4149080"/>
            <a:ext cx="1440160" cy="5844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3-1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58511" y="5292824"/>
            <a:ext cx="1440160" cy="5844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4-1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4" idx="3"/>
            <a:endCxn id="6" idx="1"/>
          </p:cNvCxnSpPr>
          <p:nvPr/>
        </p:nvCxnSpPr>
        <p:spPr>
          <a:xfrm flipV="1">
            <a:off x="3491880" y="2127705"/>
            <a:ext cx="792088" cy="1558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" idx="3"/>
          </p:cNvCxnSpPr>
          <p:nvPr/>
        </p:nvCxnSpPr>
        <p:spPr>
          <a:xfrm flipV="1">
            <a:off x="3491880" y="3325644"/>
            <a:ext cx="792088" cy="360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491880" y="3717032"/>
            <a:ext cx="756171" cy="796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3"/>
            <a:endCxn id="9" idx="1"/>
          </p:cNvCxnSpPr>
          <p:nvPr/>
        </p:nvCxnSpPr>
        <p:spPr>
          <a:xfrm>
            <a:off x="3491880" y="3685783"/>
            <a:ext cx="792088" cy="1903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3"/>
            <a:endCxn id="13" idx="1"/>
          </p:cNvCxnSpPr>
          <p:nvPr/>
        </p:nvCxnSpPr>
        <p:spPr>
          <a:xfrm flipV="1">
            <a:off x="5868144" y="1777008"/>
            <a:ext cx="280339" cy="350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6" idx="3"/>
            <a:endCxn id="14" idx="1"/>
          </p:cNvCxnSpPr>
          <p:nvPr/>
        </p:nvCxnSpPr>
        <p:spPr>
          <a:xfrm>
            <a:off x="5868144" y="2127705"/>
            <a:ext cx="280339" cy="237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7" idx="3"/>
            <a:endCxn id="15" idx="1"/>
          </p:cNvCxnSpPr>
          <p:nvPr/>
        </p:nvCxnSpPr>
        <p:spPr>
          <a:xfrm flipV="1">
            <a:off x="5868144" y="3001144"/>
            <a:ext cx="280339" cy="28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7" idx="3"/>
            <a:endCxn id="16" idx="1"/>
          </p:cNvCxnSpPr>
          <p:nvPr/>
        </p:nvCxnSpPr>
        <p:spPr>
          <a:xfrm>
            <a:off x="5868144" y="3284984"/>
            <a:ext cx="280339" cy="292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8" idx="3"/>
            <a:endCxn id="17" idx="1"/>
          </p:cNvCxnSpPr>
          <p:nvPr/>
        </p:nvCxnSpPr>
        <p:spPr>
          <a:xfrm>
            <a:off x="5868144" y="4437112"/>
            <a:ext cx="290367" cy="4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9" idx="3"/>
            <a:endCxn id="18" idx="1"/>
          </p:cNvCxnSpPr>
          <p:nvPr/>
        </p:nvCxnSpPr>
        <p:spPr>
          <a:xfrm flipV="1">
            <a:off x="5868144" y="5585048"/>
            <a:ext cx="290367" cy="4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오른쪽 화살표 40"/>
          <p:cNvSpPr/>
          <p:nvPr/>
        </p:nvSpPr>
        <p:spPr>
          <a:xfrm>
            <a:off x="7740352" y="1658036"/>
            <a:ext cx="864096" cy="2943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7740352" y="2218488"/>
            <a:ext cx="864096" cy="2943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7740352" y="2853984"/>
            <a:ext cx="864096" cy="2943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7740352" y="3358553"/>
            <a:ext cx="864096" cy="2943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7740352" y="4294144"/>
            <a:ext cx="864096" cy="2943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7740352" y="5442080"/>
            <a:ext cx="864096" cy="2943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96136" y="692696"/>
            <a:ext cx="24721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각각 하드코딩이라 문제</a:t>
            </a:r>
            <a:endParaRPr lang="en-US" altLang="ko-KR" sz="1400" dirty="0" smtClean="0"/>
          </a:p>
          <a:p>
            <a:r>
              <a:rPr lang="en-US" altLang="ko-KR" sz="1400" dirty="0" smtClean="0"/>
              <a:t>parsing map</a:t>
            </a:r>
            <a:r>
              <a:rPr lang="ko-KR" altLang="en-US" sz="1400" dirty="0" smtClean="0"/>
              <a:t>을 이용한 </a:t>
            </a:r>
            <a:endParaRPr lang="en-US" altLang="ko-KR" sz="1400" dirty="0" smtClean="0"/>
          </a:p>
          <a:p>
            <a:r>
              <a:rPr lang="ko-KR" altLang="en-US" sz="1400" dirty="0" smtClean="0"/>
              <a:t>코드 중복 제거 및 통합 필요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90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44</Words>
  <Application>Microsoft Office PowerPoint</Application>
  <PresentationFormat>화면 슬라이드 쇼(4:3)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Anjunghwan</dc:creator>
  <cp:lastModifiedBy>Anjunghwan</cp:lastModifiedBy>
  <cp:revision>2</cp:revision>
  <dcterms:created xsi:type="dcterms:W3CDTF">2015-01-30T03:04:43Z</dcterms:created>
  <dcterms:modified xsi:type="dcterms:W3CDTF">2015-01-31T04:23:40Z</dcterms:modified>
</cp:coreProperties>
</file>