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7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0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0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2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0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1E44-0ABF-47D2-AE48-315B6BA8A135}" type="datetimeFigureOut">
              <a:rPr lang="ko-KR" altLang="en-US" smtClean="0"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74B2-7852-4F52-B2AC-419094F12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0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wssm\MySearcher\Documents\StoryBoard\메인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2" y="476672"/>
            <a:ext cx="5470756" cy="512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4644008" y="40605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48064" y="40703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987824" y="57160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75656" y="11247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9952" y="522824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2120" y="32849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75656" y="538616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43608" y="51406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827042"/>
            <a:ext cx="2160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계정로그인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가입박스를 연다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추가할 수 있는 카테고리박스를 보여준다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검색을 하여 설정된 카테고리 별로 결과를 보여준다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설정된 검색 카테고리들을 보여준다</a:t>
            </a:r>
            <a:r>
              <a:rPr lang="en-US" altLang="ko-KR" sz="1400" dirty="0" smtClean="0"/>
              <a:t>. Drag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Drop</a:t>
            </a:r>
            <a:r>
              <a:rPr lang="ko-KR" altLang="en-US" sz="1400" dirty="0" smtClean="0"/>
              <a:t>을 통한 이동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크기조정이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카테고리를 드래그하여 삭제한다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다음 카테고리 묶음으로 이동한다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현재 카테고리 묶음의 위치를 보여준다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로고를 보여준다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21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wssm\MySearcher\Documents\StoryBoard\메인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514950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wssm\MySearcher\Documents\StoryBoard\카테고리박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32" y="2852936"/>
            <a:ext cx="2168921" cy="14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wssm\MySearcher\Documents\StoryBoard\로그인박스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48" y="1340768"/>
            <a:ext cx="1539370" cy="12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58" y="3262340"/>
            <a:ext cx="504056" cy="24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713058" y="3685273"/>
            <a:ext cx="578298" cy="354529"/>
            <a:chOff x="6232576" y="3721672"/>
            <a:chExt cx="578298" cy="354529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2576" y="3721672"/>
              <a:ext cx="578298" cy="19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1725" y="3921048"/>
              <a:ext cx="289149" cy="15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471386" y="3221890"/>
            <a:ext cx="421697" cy="339809"/>
            <a:chOff x="6905726" y="3236473"/>
            <a:chExt cx="421697" cy="339809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726" y="3236473"/>
              <a:ext cx="421697" cy="20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741" y="3434941"/>
              <a:ext cx="282682" cy="141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꺾인 연결선 6"/>
          <p:cNvCxnSpPr>
            <a:endCxn id="2052" idx="1"/>
          </p:cNvCxnSpPr>
          <p:nvPr/>
        </p:nvCxnSpPr>
        <p:spPr>
          <a:xfrm>
            <a:off x="4355976" y="980728"/>
            <a:ext cx="1261072" cy="967116"/>
          </a:xfrm>
          <a:prstGeom prst="bentConnector3">
            <a:avLst>
              <a:gd name="adj1" fmla="val -13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2051" idx="1"/>
          </p:cNvCxnSpPr>
          <p:nvPr/>
        </p:nvCxnSpPr>
        <p:spPr>
          <a:xfrm rot="16200000" flipH="1">
            <a:off x="3804039" y="1892705"/>
            <a:ext cx="2580971" cy="757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786183" y="227182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77059" y="2379838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70159" y="274492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3032" y="4653136"/>
            <a:ext cx="32534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로그인하여 설정을 가져온다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계정을 만든다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분류 별로 카테고리를 보여주고</a:t>
            </a:r>
            <a:endParaRPr lang="en-US" altLang="ko-KR" sz="1400" dirty="0" smtClean="0"/>
          </a:p>
          <a:p>
            <a:r>
              <a:rPr lang="ko-KR" altLang="en-US" sz="1400" dirty="0" smtClean="0"/>
              <a:t>      메인 화면으로</a:t>
            </a:r>
            <a:r>
              <a:rPr lang="en-US" altLang="ko-KR" sz="1400" dirty="0" smtClean="0"/>
              <a:t> Drag &amp; Drop</a:t>
            </a:r>
            <a:r>
              <a:rPr lang="ko-KR" altLang="en-US" sz="1400" dirty="0" smtClean="0"/>
              <a:t>하여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추가한다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84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CHOIHWANJONG</dc:creator>
  <cp:lastModifiedBy>CHOIHWANJONG</cp:lastModifiedBy>
  <cp:revision>4</cp:revision>
  <dcterms:created xsi:type="dcterms:W3CDTF">2015-01-28T15:36:13Z</dcterms:created>
  <dcterms:modified xsi:type="dcterms:W3CDTF">2015-01-28T17:40:07Z</dcterms:modified>
</cp:coreProperties>
</file>