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57" r:id="rId3"/>
    <p:sldId id="271" r:id="rId4"/>
    <p:sldId id="277" r:id="rId5"/>
    <p:sldId id="260" r:id="rId6"/>
    <p:sldId id="261" r:id="rId7"/>
    <p:sldId id="262" r:id="rId8"/>
    <p:sldId id="264" r:id="rId9"/>
    <p:sldId id="275" r:id="rId10"/>
    <p:sldId id="276" r:id="rId11"/>
    <p:sldId id="258" r:id="rId12"/>
    <p:sldId id="267" r:id="rId13"/>
    <p:sldId id="266" r:id="rId14"/>
    <p:sldId id="272" r:id="rId15"/>
    <p:sldId id="273" r:id="rId16"/>
    <p:sldId id="274" r:id="rId17"/>
    <p:sldId id="278" r:id="rId18"/>
    <p:sldId id="279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FDA6D-466E-446B-BDB2-5529F9838303}" type="datetimeFigureOut">
              <a:rPr lang="ko-KR" altLang="en-US" smtClean="0"/>
              <a:t>2014-09-21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E49C9-08E2-41F9-A7AE-435A2CB2E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접수할때</a:t>
            </a:r>
            <a:r>
              <a:rPr lang="ko-KR" altLang="en-US" dirty="0" smtClean="0"/>
              <a:t> 프로그램은 완성하지 못했어도 어떻게 돌아가는지 완성도가 </a:t>
            </a:r>
            <a:r>
              <a:rPr lang="ko-KR" altLang="en-US" dirty="0" err="1" smtClean="0"/>
              <a:t>중요하기떄문에</a:t>
            </a:r>
            <a:r>
              <a:rPr lang="ko-KR" altLang="en-US" dirty="0" smtClean="0"/>
              <a:t> 완성도를 </a:t>
            </a:r>
            <a:r>
              <a:rPr lang="ko-KR" altLang="en-US" dirty="0" err="1" smtClean="0"/>
              <a:t>보여줄수있게</a:t>
            </a:r>
            <a:r>
              <a:rPr lang="ko-KR" altLang="en-US" dirty="0" smtClean="0"/>
              <a:t> 준비해라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E49C9-08E2-41F9-A7AE-435A2CB2E597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글씨가잘</a:t>
            </a:r>
            <a:r>
              <a:rPr lang="ko-KR" altLang="en-US" dirty="0" smtClean="0"/>
              <a:t> 안보이니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좀 고쳐라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E49C9-08E2-41F9-A7AE-435A2CB2E597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제대로 </a:t>
            </a:r>
            <a:r>
              <a:rPr lang="ko-KR" altLang="en-US" dirty="0" err="1" smtClean="0"/>
              <a:t>그릴것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레이어디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E49C9-08E2-41F9-A7AE-435A2CB2E597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센서</a:t>
            </a:r>
            <a:r>
              <a:rPr lang="ko-KR" altLang="en-US" baseline="0" dirty="0" smtClean="0"/>
              <a:t> 시나리오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E49C9-08E2-41F9-A7AE-435A2CB2E597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E37029-A9FB-47F2-A553-6DD0DC3180B5}" type="datetimeFigureOut">
              <a:rPr lang="ko-KR" altLang="en-US" smtClean="0"/>
              <a:pPr/>
              <a:t>2014-09-21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3B0E5E-1720-41F1-9ED5-533192AA5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PowerPoint_______1.ppt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412776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Sensitive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3356992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중고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활용한 블랙박스 솔루션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4149080"/>
            <a:ext cx="467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명지대학교 컴퓨터 공학과     </a:t>
            </a:r>
            <a:r>
              <a:rPr lang="ko-KR" altLang="en-US" dirty="0" err="1" smtClean="0"/>
              <a:t>최환종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명지대학교 컴퓨터 공학과     홍선경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동덕여자대학교 컴퓨터 공학과     김하경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03648" y="1412776"/>
          <a:ext cx="6336704" cy="4823986"/>
        </p:xfrm>
        <a:graphic>
          <a:graphicData uri="http://schemas.openxmlformats.org/presentationml/2006/ole">
            <p:oleObj spid="_x0000_s3074" name="프레젠테이션" r:id="rId4" imgW="4570330" imgH="3427597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7584" y="1412776"/>
          <a:ext cx="7344816" cy="406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448272"/>
                <a:gridCol w="2448272"/>
              </a:tblGrid>
              <a:tr h="53491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32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기기 최소 센서</a:t>
                      </a:r>
                      <a:endParaRPr kumimoji="0" lang="en-US" altLang="ko-KR" sz="32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센서명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용도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센서타입</a:t>
                      </a:r>
                    </a:p>
                  </a:txBody>
                  <a:tcPr marL="64770" marR="64770" marT="17907" marB="17907" anchor="ctr"/>
                </a:tc>
              </a:tr>
              <a:tr h="534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가속도센서</a:t>
                      </a: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충격감지용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TYPE_ACCELEROMETER</a:t>
                      </a:r>
                    </a:p>
                  </a:txBody>
                  <a:tcPr marL="64770" marR="64770" marT="17907" marB="17907" anchor="ctr"/>
                </a:tc>
              </a:tr>
              <a:tr h="534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자이로스코프센서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TYPE_GYROSCOPE</a:t>
                      </a:r>
                    </a:p>
                  </a:txBody>
                  <a:tcPr marL="64770" marR="64770" marT="17907" marB="17907" anchor="ctr"/>
                </a:tc>
              </a:tr>
              <a:tr h="534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밝기센서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야간모드변경용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TYPE_LIGHT</a:t>
                      </a:r>
                    </a:p>
                  </a:txBody>
                  <a:tcPr marL="64770" marR="64770" marT="17907" marB="17907" anchor="ctr"/>
                </a:tc>
              </a:tr>
              <a:tr h="534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GPS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센서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영상위치저장용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LOCATION_SERVICE</a:t>
                      </a:r>
                    </a:p>
                  </a:txBody>
                  <a:tcPr marL="64770" marR="64770" marT="17907" marB="17907" anchor="ctr"/>
                </a:tc>
              </a:tr>
              <a:tr h="534917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사용센서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64910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최환종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블랙박스 </a:t>
                      </a:r>
                      <a:r>
                        <a:rPr lang="en-US" altLang="ko-KR" dirty="0" smtClean="0"/>
                        <a:t>Main </a:t>
                      </a:r>
                      <a:r>
                        <a:rPr lang="ko-KR" altLang="en-US" dirty="0" smtClean="0"/>
                        <a:t>제어 부분</a:t>
                      </a:r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전체 시스템 흐름 구현</a:t>
                      </a:r>
                    </a:p>
                    <a:p>
                      <a:pPr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각종 센서 이용한 모듈구현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설정 적용 시킬 수 있도록</a:t>
                      </a:r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시동</a:t>
                      </a:r>
                      <a:r>
                        <a:rPr lang="en-US" altLang="ko-KR" dirty="0" smtClean="0"/>
                        <a:t>OFF(</a:t>
                      </a:r>
                      <a:r>
                        <a:rPr lang="ko-KR" altLang="en-US" dirty="0" smtClean="0"/>
                        <a:t>비 주행 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시 모듈 구현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충격감지부터 촬영 후 보고까지 전체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센서 사용 가능 여부 체크 및 결함여부 검사 시스템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홍선경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지금 하는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만에 딸린 기능만 완성 하면 됨</a:t>
                      </a:r>
                      <a:r>
                        <a:rPr lang="en-US" altLang="ko-KR" dirty="0" smtClean="0"/>
                        <a:t>.-</a:t>
                      </a:r>
                    </a:p>
                    <a:p>
                      <a:pPr latinLnBrk="1"/>
                      <a:r>
                        <a:rPr lang="en-US" altLang="ko-KR" dirty="0" smtClean="0"/>
                        <a:t> 1. </a:t>
                      </a:r>
                      <a:r>
                        <a:rPr lang="ko-KR" altLang="en-US" dirty="0" err="1" smtClean="0"/>
                        <a:t>디렉토리를</a:t>
                      </a:r>
                      <a:r>
                        <a:rPr lang="ko-KR" altLang="en-US" dirty="0" smtClean="0"/>
                        <a:t> 지정해서 그 곳에 있는 동영상 파일을 보여주고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</a:t>
                      </a:r>
                      <a:r>
                        <a:rPr lang="ko-KR" altLang="en-US" dirty="0" err="1" smtClean="0"/>
                        <a:t>시킬수</a:t>
                      </a:r>
                      <a:r>
                        <a:rPr lang="ko-KR" altLang="en-US" dirty="0" smtClean="0"/>
                        <a:t> 있도록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루트 </a:t>
                      </a:r>
                      <a:r>
                        <a:rPr lang="ko-KR" altLang="en-US" dirty="0" err="1" smtClean="0"/>
                        <a:t>디렉토리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DCIM/</a:t>
                      </a:r>
                      <a:r>
                        <a:rPr lang="en-US" altLang="ko-KR" dirty="0" err="1" smtClean="0"/>
                        <a:t>sensitiveRecorder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 2. </a:t>
                      </a:r>
                      <a:r>
                        <a:rPr lang="ko-KR" altLang="en-US" dirty="0" smtClean="0"/>
                        <a:t>삭제기능까지 완성시켜야 함</a:t>
                      </a:r>
                    </a:p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해결 후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블랙박스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R&amp;R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779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김하경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촬영 시 기본 저장 경로 설정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sdCard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sensitiveRecorder</a:t>
                      </a:r>
                      <a:r>
                        <a:rPr lang="en-US" altLang="ko-KR" dirty="0" smtClean="0"/>
                        <a:t>/)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(</a:t>
                      </a:r>
                      <a:r>
                        <a:rPr lang="ko-KR" altLang="en-US" dirty="0" smtClean="0"/>
                        <a:t>차후 파일이름을 </a:t>
                      </a:r>
                      <a:r>
                        <a:rPr lang="en-US" altLang="ko-KR" dirty="0" smtClean="0"/>
                        <a:t>get Position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en-US" altLang="ko-KR" dirty="0" err="1" smtClean="0"/>
                        <a:t>google</a:t>
                      </a:r>
                      <a:r>
                        <a:rPr lang="en-US" altLang="ko-KR" dirty="0" smtClean="0"/>
                        <a:t> API  </a:t>
                      </a:r>
                      <a:r>
                        <a:rPr lang="en-US" altLang="ko-KR" dirty="0" err="1" smtClean="0"/>
                        <a:t>geoLocation</a:t>
                      </a:r>
                      <a:r>
                        <a:rPr lang="ko-KR" altLang="en-US" dirty="0" smtClean="0"/>
                        <a:t>으로 위치 명을 파일명에 날짜와 함께 표시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 2. </a:t>
                      </a:r>
                      <a:r>
                        <a:rPr lang="ko-KR" altLang="en-US" dirty="0" smtClean="0"/>
                        <a:t>촬영 시 분할 저장 가능하도록 </a:t>
                      </a:r>
                    </a:p>
                    <a:p>
                      <a:pPr latinLnBrk="1"/>
                      <a:r>
                        <a:rPr lang="ko-KR" altLang="en-US" dirty="0" smtClean="0"/>
                        <a:t>  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분할시간 변수를 </a:t>
                      </a:r>
                      <a:r>
                        <a:rPr lang="en-US" altLang="ko-KR" dirty="0" smtClean="0"/>
                        <a:t>static</a:t>
                      </a:r>
                      <a:r>
                        <a:rPr lang="ko-KR" altLang="en-US" dirty="0" smtClean="0"/>
                        <a:t>변수로 설정 </a:t>
                      </a:r>
                      <a:r>
                        <a:rPr lang="en-US" altLang="ko-KR" dirty="0" smtClean="0"/>
                        <a:t>default = 30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 3. </a:t>
                      </a:r>
                      <a:r>
                        <a:rPr lang="ko-KR" altLang="en-US" dirty="0" smtClean="0"/>
                        <a:t>또한 촬영을 시작하는 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끝내는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따로 두어 </a:t>
                      </a:r>
                      <a:r>
                        <a:rPr lang="en-US" altLang="ko-KR" dirty="0" smtClean="0"/>
                        <a:t>Main</a:t>
                      </a:r>
                      <a:r>
                        <a:rPr lang="ko-KR" altLang="en-US" dirty="0" smtClean="0"/>
                        <a:t>에서 컨틀롤 가능하게 구현</a:t>
                      </a:r>
                    </a:p>
                    <a:p>
                      <a:pPr latinLnBrk="1"/>
                      <a:r>
                        <a:rPr lang="ko-KR" altLang="en-US" dirty="0" smtClean="0"/>
                        <a:t> 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촬영 쪽이 메인 다른 쪽에서 쉽게 기능별로 사용가능 하도록 만들어야 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 4. </a:t>
                      </a:r>
                      <a:r>
                        <a:rPr lang="ko-KR" altLang="en-US" dirty="0" smtClean="0"/>
                        <a:t>저장품질 설정 모듈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블랙박스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R&amp;R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블랙박스와 관련이 적고 필요 없다고 생각 하여 기능 삭제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전방 차선 </a:t>
            </a:r>
            <a:r>
              <a:rPr lang="ko-KR" altLang="ko-KR" dirty="0" err="1" smtClean="0"/>
              <a:t>경보음</a:t>
            </a:r>
            <a:endParaRPr lang="ko-KR" altLang="ko-KR" dirty="0" smtClean="0"/>
          </a:p>
          <a:p>
            <a:pPr lvl="1" fontAlgn="t"/>
            <a:r>
              <a:rPr lang="ko-KR" altLang="ko-KR" dirty="0" smtClean="0"/>
              <a:t>도로 정보 알림</a:t>
            </a:r>
          </a:p>
          <a:p>
            <a:pPr lvl="1" fontAlgn="t"/>
            <a:r>
              <a:rPr lang="ko-KR" altLang="ko-KR" dirty="0" err="1" smtClean="0"/>
              <a:t>도로별</a:t>
            </a:r>
            <a:r>
              <a:rPr lang="ko-KR" altLang="ko-KR" dirty="0" smtClean="0"/>
              <a:t> 과속 </a:t>
            </a:r>
            <a:r>
              <a:rPr lang="ko-KR" altLang="ko-KR" dirty="0" err="1" smtClean="0"/>
              <a:t>경보음</a:t>
            </a:r>
            <a:endParaRPr lang="ko-KR" altLang="ko-KR" dirty="0" smtClean="0"/>
          </a:p>
          <a:p>
            <a:pPr lvl="1" fontAlgn="t"/>
            <a:r>
              <a:rPr lang="en-US" altLang="ko-KR" dirty="0" smtClean="0"/>
              <a:t>OBD-2 </a:t>
            </a:r>
            <a:r>
              <a:rPr lang="ko-KR" altLang="ko-KR" dirty="0" smtClean="0"/>
              <a:t>디스플레이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삭제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블랙박스 필수 기능은 기본적으로 포함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sz="2800" dirty="0" smtClean="0"/>
              <a:t>자동 신고</a:t>
            </a:r>
          </a:p>
          <a:p>
            <a:pPr lvl="1"/>
            <a:r>
              <a:rPr lang="ko-KR" altLang="en-US" sz="2400" kern="0" dirty="0" smtClean="0"/>
              <a:t>백그라운드 녹화 중에 사고를 감지하면 </a:t>
            </a:r>
            <a:r>
              <a:rPr lang="en-US" altLang="ko-KR" sz="2400" kern="0" dirty="0" smtClean="0"/>
              <a:t>10</a:t>
            </a:r>
            <a:r>
              <a:rPr lang="ko-KR" altLang="en-US" sz="2400" kern="0" dirty="0" smtClean="0"/>
              <a:t>초 이내에 사고가 아님을 입력하지 않으면 자동 신고 된다</a:t>
            </a:r>
            <a:r>
              <a:rPr lang="en-US" altLang="ko-KR" sz="2400" kern="0" dirty="0" smtClean="0"/>
              <a:t>. (</a:t>
            </a:r>
            <a:r>
              <a:rPr lang="ko-KR" altLang="en-US" sz="2400" kern="0" dirty="0" smtClean="0"/>
              <a:t>사고 감지 시 버튼을 누를 때 까지 </a:t>
            </a:r>
            <a:r>
              <a:rPr lang="en-US" altLang="ko-KR" sz="2400" kern="0" dirty="0" smtClean="0"/>
              <a:t>10</a:t>
            </a:r>
            <a:r>
              <a:rPr lang="ko-KR" altLang="en-US" sz="2400" kern="0" dirty="0" smtClean="0"/>
              <a:t>초 카운트 다운</a:t>
            </a:r>
            <a:r>
              <a:rPr lang="en-US" altLang="ko-KR" sz="2400" kern="0" dirty="0" smtClean="0"/>
              <a:t>)</a:t>
            </a:r>
            <a:endParaRPr lang="ko-KR" altLang="en-US" sz="2400" kern="0" dirty="0" smtClean="0">
              <a:solidFill>
                <a:srgbClr val="00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sz="2800" dirty="0" smtClean="0"/>
              <a:t>충격감지 사진 전송</a:t>
            </a:r>
          </a:p>
          <a:p>
            <a:pPr lvl="1"/>
            <a:r>
              <a:rPr lang="ko-KR" altLang="en-US" sz="2400" kern="0" dirty="0" smtClean="0"/>
              <a:t>시동이 꺼져 있을 때 충격을 감지하면 </a:t>
            </a:r>
            <a:r>
              <a:rPr lang="en-US" altLang="ko-KR" sz="2400" kern="0" dirty="0" smtClean="0"/>
              <a:t>push</a:t>
            </a:r>
            <a:r>
              <a:rPr lang="ko-KR" altLang="en-US" sz="2400" kern="0" dirty="0" smtClean="0"/>
              <a:t>메시지로 관리</a:t>
            </a:r>
            <a:r>
              <a:rPr lang="en-US" altLang="ko-KR" sz="2400" kern="0" dirty="0" smtClean="0"/>
              <a:t>app</a:t>
            </a:r>
            <a:r>
              <a:rPr lang="ko-KR" altLang="en-US" sz="2400" kern="0" dirty="0" smtClean="0"/>
              <a:t>에게 알리고 충격시 사진을 촬영하여 전송한다</a:t>
            </a:r>
            <a:r>
              <a:rPr lang="en-US" altLang="ko-KR" sz="2400" kern="0" dirty="0" smtClean="0"/>
              <a:t>.</a:t>
            </a:r>
          </a:p>
          <a:p>
            <a:pPr lvl="1"/>
            <a:endParaRPr lang="ko-KR" altLang="en-US" sz="2400" kern="0" dirty="0" smtClean="0">
              <a:solidFill>
                <a:srgbClr val="000000"/>
              </a:solidFill>
            </a:endParaRPr>
          </a:p>
          <a:p>
            <a:r>
              <a:rPr lang="ko-KR" altLang="en-US" sz="2800" dirty="0" smtClean="0"/>
              <a:t>충격 </a:t>
            </a:r>
            <a:r>
              <a:rPr lang="en-US" altLang="ko-KR" sz="2800" dirty="0" smtClean="0"/>
              <a:t>push </a:t>
            </a:r>
            <a:r>
              <a:rPr lang="ko-KR" altLang="en-US" sz="2800" dirty="0" smtClean="0"/>
              <a:t>알림</a:t>
            </a:r>
          </a:p>
          <a:p>
            <a:pPr lvl="1"/>
            <a:r>
              <a:rPr lang="ko-KR" altLang="en-US" sz="2400" kern="0" dirty="0" smtClean="0"/>
              <a:t>시동이 꺼져 있을 때 충격을 감지하면 등록된 관리자 </a:t>
            </a:r>
            <a:r>
              <a:rPr lang="en-US" altLang="ko-KR" sz="2400" kern="0" dirty="0" smtClean="0"/>
              <a:t>app</a:t>
            </a:r>
            <a:r>
              <a:rPr lang="ko-KR" altLang="en-US" sz="2400" kern="0" dirty="0" smtClean="0"/>
              <a:t>에게 </a:t>
            </a:r>
            <a:r>
              <a:rPr lang="en-US" altLang="ko-KR" sz="2400" kern="0" dirty="0" smtClean="0"/>
              <a:t>push</a:t>
            </a:r>
            <a:r>
              <a:rPr lang="ko-KR" altLang="en-US" sz="2400" kern="0" dirty="0" smtClean="0"/>
              <a:t>메시지를 전송한다</a:t>
            </a:r>
            <a:r>
              <a:rPr lang="en-US" altLang="ko-KR" sz="2400" kern="0" dirty="0" smtClean="0"/>
              <a:t>.</a:t>
            </a:r>
            <a:endParaRPr lang="ko-KR" altLang="en-US" sz="2400" kern="0" dirty="0" smtClean="0">
              <a:solidFill>
                <a:srgbClr val="000000"/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차별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결함여부 검사 모듈</a:t>
            </a:r>
          </a:p>
          <a:p>
            <a:pPr lvl="1"/>
            <a:r>
              <a:rPr lang="ko-KR" altLang="en-US" sz="2400" kern="0" dirty="0" smtClean="0"/>
              <a:t>스마트 폰 공 기계는 중고이므로 모든 센서 및 하드웨어가 정상적으로 작동하지 않으면 해당 </a:t>
            </a:r>
            <a:r>
              <a:rPr lang="en-US" altLang="ko-KR" sz="2400" kern="0" dirty="0" smtClean="0"/>
              <a:t>app</a:t>
            </a:r>
            <a:r>
              <a:rPr lang="ko-KR" altLang="en-US" sz="2400" kern="0" dirty="0" smtClean="0"/>
              <a:t>을 정상적으로 사용할 수 없게 된다</a:t>
            </a:r>
            <a:r>
              <a:rPr lang="en-US" altLang="ko-KR" sz="2400" kern="0" dirty="0" smtClean="0"/>
              <a:t>. </a:t>
            </a:r>
            <a:r>
              <a:rPr lang="ko-KR" altLang="en-US" sz="2400" kern="0" dirty="0" smtClean="0"/>
              <a:t>이에 따른 해결방안으로 </a:t>
            </a:r>
            <a:r>
              <a:rPr lang="en-US" altLang="ko-KR" sz="2400" kern="0" dirty="0" smtClean="0"/>
              <a:t>App</a:t>
            </a:r>
            <a:r>
              <a:rPr lang="ko-KR" altLang="en-US" sz="2400" kern="0" dirty="0" smtClean="0"/>
              <a:t>을 설치 시 결함이 있는지를 확인하는 작업을 거치게 하여 결함여부 결과를 알려준다</a:t>
            </a:r>
            <a:r>
              <a:rPr lang="en-US" altLang="ko-KR" sz="2400" kern="0" dirty="0" smtClean="0"/>
              <a:t>.</a:t>
            </a:r>
          </a:p>
          <a:p>
            <a:pPr lvl="1"/>
            <a:endParaRPr lang="ko-KR" altLang="en-US" sz="2400" kern="0" dirty="0" smtClean="0">
              <a:solidFill>
                <a:srgbClr val="000000"/>
              </a:solidFill>
            </a:endParaRPr>
          </a:p>
          <a:p>
            <a:r>
              <a:rPr lang="ko-KR" altLang="en-US" sz="2800" dirty="0" err="1" smtClean="0"/>
              <a:t>충격알림</a:t>
            </a:r>
            <a:r>
              <a:rPr lang="ko-KR" altLang="en-US" sz="2800" dirty="0" smtClean="0"/>
              <a:t> 메시지 수신</a:t>
            </a:r>
          </a:p>
          <a:p>
            <a:pPr lvl="1"/>
            <a:r>
              <a:rPr lang="ko-KR" altLang="en-US" sz="2400" kern="0" dirty="0" smtClean="0"/>
              <a:t>관리계정에 등록하고 관리자 </a:t>
            </a:r>
            <a:r>
              <a:rPr lang="en-US" altLang="ko-KR" sz="2400" kern="0" dirty="0" smtClean="0"/>
              <a:t>App</a:t>
            </a:r>
            <a:r>
              <a:rPr lang="ko-KR" altLang="en-US" sz="2400" kern="0" dirty="0" smtClean="0"/>
              <a:t>을 자신의 스마트폰에 설치하면 기기에서 충격이 발생 시 자신의 스마트 </a:t>
            </a:r>
            <a:r>
              <a:rPr lang="ko-KR" altLang="en-US" sz="2400" kern="0" dirty="0" err="1" smtClean="0"/>
              <a:t>폰으로</a:t>
            </a:r>
            <a:r>
              <a:rPr lang="ko-KR" altLang="en-US" sz="2400" kern="0" dirty="0" smtClean="0"/>
              <a:t> </a:t>
            </a:r>
            <a:r>
              <a:rPr lang="ko-KR" altLang="en-US" sz="2400" kern="0" dirty="0" err="1" smtClean="0"/>
              <a:t>푸쉬</a:t>
            </a:r>
            <a:r>
              <a:rPr lang="ko-KR" altLang="en-US" sz="2400" kern="0" dirty="0" smtClean="0"/>
              <a:t> 알림을 받아볼 수 있다</a:t>
            </a:r>
            <a:r>
              <a:rPr lang="en-US" altLang="ko-KR" sz="2400" kern="0" dirty="0" smtClean="0"/>
              <a:t>. </a:t>
            </a:r>
            <a:r>
              <a:rPr lang="ko-KR" altLang="en-US" sz="2400" kern="0" dirty="0" smtClean="0"/>
              <a:t>안방에서도 내 차에 충격이 생겼는지를 바로 확인 할 수 있다</a:t>
            </a:r>
            <a:r>
              <a:rPr lang="en-US" altLang="ko-KR" sz="2400" kern="0" dirty="0" smtClean="0"/>
              <a:t>.</a:t>
            </a:r>
            <a:endParaRPr lang="ko-KR" altLang="en-US" sz="2400" kern="0" dirty="0" smtClean="0">
              <a:solidFill>
                <a:srgbClr val="0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차별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개발환경설정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endParaRPr lang="ko-KR" altLang="en-US" dirty="0"/>
          </a:p>
        </p:txBody>
      </p:sp>
      <p:pic>
        <p:nvPicPr>
          <p:cNvPr id="17410" name="Picture 2" descr="C:\Users\hwan\Sensitive\Documents\회의록\8-10\캡처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408712" cy="4272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59832" y="5589240"/>
            <a:ext cx="471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ko-KR" altLang="en-US" dirty="0" smtClean="0"/>
              <a:t>를 이용한 형상관리 및 분산개발  </a:t>
            </a:r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Sensitive repositories :</a:t>
            </a:r>
          </a:p>
          <a:p>
            <a:r>
              <a:rPr lang="en-US" altLang="ko-KR" dirty="0" smtClean="0"/>
              <a:t>https://github.com/hwanjong/Sensitive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개발환경설정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65" y="1481138"/>
            <a:ext cx="795567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적절한 </a:t>
            </a:r>
            <a:r>
              <a:rPr lang="en-US" altLang="ko-KR" dirty="0" smtClean="0"/>
              <a:t>Main Icon,</a:t>
            </a:r>
            <a:r>
              <a:rPr lang="ko-KR" altLang="en-US" dirty="0" smtClean="0"/>
              <a:t>백그라운드 이미지 생각해보기</a:t>
            </a:r>
          </a:p>
          <a:p>
            <a:r>
              <a:rPr lang="ko-KR" altLang="en-US" dirty="0" smtClean="0"/>
              <a:t>통신 방법 및 핸드폰 거치방법</a:t>
            </a:r>
            <a:endParaRPr lang="en-US" altLang="ko-KR" dirty="0" smtClean="0"/>
          </a:p>
          <a:p>
            <a:r>
              <a:rPr lang="ko-KR" altLang="en-US" dirty="0" smtClean="0"/>
              <a:t>차별화 방안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과제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현재 진행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 UI </a:t>
            </a:r>
            <a:r>
              <a:rPr lang="ko-KR" altLang="en-US" dirty="0" smtClean="0"/>
              <a:t>및 블랙박스 기본 기능구현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1.2 R&amp;R</a:t>
            </a:r>
          </a:p>
          <a:p>
            <a:pPr lvl="1"/>
            <a:r>
              <a:rPr lang="en-US" altLang="ko-KR" dirty="0" smtClean="0"/>
              <a:t>1.3 </a:t>
            </a:r>
            <a:r>
              <a:rPr lang="ko-KR" altLang="en-US" dirty="0" smtClean="0"/>
              <a:t>센서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추가기능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1.4 </a:t>
            </a:r>
            <a:r>
              <a:rPr lang="ko-KR" altLang="en-US" dirty="0" smtClean="0"/>
              <a:t>개발환경설정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1.5 </a:t>
            </a:r>
            <a:r>
              <a:rPr lang="ko-KR" altLang="en-US" dirty="0" smtClean="0"/>
              <a:t>기능 제거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블랙박스 </a:t>
            </a:r>
            <a:r>
              <a:rPr lang="en-US" altLang="ko-KR" dirty="0" smtClean="0"/>
              <a:t>App</a:t>
            </a:r>
          </a:p>
          <a:p>
            <a:pPr lvl="1"/>
            <a:r>
              <a:rPr lang="en-US" altLang="ko-KR" dirty="0" smtClean="0"/>
              <a:t>2.1 </a:t>
            </a:r>
            <a:r>
              <a:rPr lang="ko-KR" altLang="en-US" dirty="0" smtClean="0"/>
              <a:t>블랙박스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2.2 </a:t>
            </a:r>
            <a:r>
              <a:rPr lang="ko-KR" altLang="en-US" dirty="0" smtClean="0"/>
              <a:t>추가기능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동영상 관리 서버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3.1 </a:t>
            </a:r>
            <a:r>
              <a:rPr lang="ko-KR" altLang="en-US" dirty="0" smtClean="0"/>
              <a:t>개인 기기 및 계정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3.2 </a:t>
            </a:r>
            <a:r>
              <a:rPr lang="ko-KR" altLang="en-US" dirty="0" smtClean="0"/>
              <a:t>블랙박스 영상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사용자용 </a:t>
            </a:r>
            <a:r>
              <a:rPr lang="en-US" altLang="ko-KR" dirty="0" smtClean="0"/>
              <a:t>App</a:t>
            </a:r>
          </a:p>
          <a:p>
            <a:pPr lvl="1"/>
            <a:r>
              <a:rPr lang="en-US" altLang="ko-KR" dirty="0" smtClean="0"/>
              <a:t>4.1 </a:t>
            </a:r>
            <a:r>
              <a:rPr lang="ko-KR" altLang="en-US" dirty="0" smtClean="0"/>
              <a:t>충격영상수신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4.2 </a:t>
            </a:r>
            <a:r>
              <a:rPr lang="ko-KR" altLang="en-US" dirty="0" smtClean="0"/>
              <a:t>동영상 관리 웹 서버 접속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역할 분담</a:t>
            </a:r>
            <a:endParaRPr lang="ko-KR" altLang="en-US" dirty="0"/>
          </a:p>
        </p:txBody>
      </p:sp>
      <p:pic>
        <p:nvPicPr>
          <p:cNvPr id="19458" name="Picture 2" descr="C:\Users\hwan\Sensitive\Documents\회의록\8-2\화면역할분담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5040560" cy="3254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시동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1381144" descr="EMB0000234480b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293096"/>
            <a:ext cx="1073150" cy="159385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35486448" descr="DRW0000234480b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581128"/>
            <a:ext cx="1060450" cy="6731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61381144" descr="EMB0000234480b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924944"/>
            <a:ext cx="1057275" cy="1216025"/>
          </a:xfrm>
          <a:prstGeom prst="rect">
            <a:avLst/>
          </a:prstGeom>
          <a:noFill/>
        </p:spPr>
      </p:pic>
      <p:cxnSp>
        <p:nvCxnSpPr>
          <p:cNvPr id="13" name="Shape 12"/>
          <p:cNvCxnSpPr>
            <a:stCxn id="4104" idx="0"/>
            <a:endCxn id="4101" idx="1"/>
          </p:cNvCxnSpPr>
          <p:nvPr/>
        </p:nvCxnSpPr>
        <p:spPr>
          <a:xfrm rot="5400000" flipH="1" flipV="1">
            <a:off x="2823779" y="3336963"/>
            <a:ext cx="1120179" cy="15121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101" idx="3"/>
            <a:endCxn id="4097" idx="0"/>
          </p:cNvCxnSpPr>
          <p:nvPr/>
        </p:nvCxnSpPr>
        <p:spPr>
          <a:xfrm>
            <a:off x="5197227" y="3532957"/>
            <a:ext cx="1495524" cy="7601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4097" idx="1"/>
            <a:endCxn id="4101" idx="2"/>
          </p:cNvCxnSpPr>
          <p:nvPr/>
        </p:nvCxnSpPr>
        <p:spPr>
          <a:xfrm rot="10800000">
            <a:off x="4668590" y="4140969"/>
            <a:ext cx="1487586" cy="9490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275431">
            <a:off x="1397259" y="341074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충격감지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녹화영상 전송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1167472">
            <a:off x="5607881" y="318323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충격 알림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1934980">
            <a:off x="3842289" y="481582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충격사진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동영상확인</a:t>
            </a:r>
            <a:endParaRPr lang="ko-KR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628800"/>
            <a:ext cx="868039" cy="11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hape 33"/>
          <p:cNvCxnSpPr>
            <a:stCxn id="4101" idx="0"/>
            <a:endCxn id="4103" idx="1"/>
          </p:cNvCxnSpPr>
          <p:nvPr/>
        </p:nvCxnSpPr>
        <p:spPr>
          <a:xfrm rot="5400000" flipH="1" flipV="1">
            <a:off x="5095783" y="1792543"/>
            <a:ext cx="705209" cy="15595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261185">
            <a:off x="4601946" y="1934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자동신고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653136"/>
            <a:ext cx="576064" cy="10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-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Picture 3" descr="C:\Users\hwan\Documents\카카오톡 받은 파일\KakaoTalk_20140921_0004002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840760" cy="3847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- </a:t>
            </a:r>
            <a:r>
              <a:rPr lang="ko-KR" altLang="en-US" dirty="0" smtClean="0"/>
              <a:t>설정화면</a:t>
            </a:r>
            <a:endParaRPr lang="ko-KR" altLang="en-US" dirty="0"/>
          </a:p>
        </p:txBody>
      </p:sp>
      <p:pic>
        <p:nvPicPr>
          <p:cNvPr id="4" name="Picture 8" descr="C:\Users\hwan\Documents\카카오톡 받은 파일\KakaoTalk_20140921_00040193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2776"/>
            <a:ext cx="2545854" cy="4525962"/>
          </a:xfrm>
          <a:prstGeom prst="rect">
            <a:avLst/>
          </a:prstGeom>
          <a:noFill/>
        </p:spPr>
      </p:pic>
      <p:pic>
        <p:nvPicPr>
          <p:cNvPr id="5" name="Picture 7" descr="C:\Users\hwan\Documents\카카오톡 받은 파일\KakaoTalk_20140921_0004014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340768"/>
            <a:ext cx="2551783" cy="45365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95736" y="60212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옵션품질설정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60212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추가기능설정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– </a:t>
            </a:r>
            <a:r>
              <a:rPr lang="ko-KR" altLang="en-US" dirty="0" err="1" smtClean="0"/>
              <a:t>겸함여부</a:t>
            </a:r>
            <a:r>
              <a:rPr lang="ko-KR" altLang="en-US" dirty="0" smtClean="0"/>
              <a:t> 검사 및 로그인</a:t>
            </a:r>
            <a:endParaRPr lang="ko-KR" altLang="en-US" dirty="0"/>
          </a:p>
        </p:txBody>
      </p:sp>
      <p:pic>
        <p:nvPicPr>
          <p:cNvPr id="5" name="Picture 6" descr="C:\Users\hwan\Documents\카카오톡 받은 파일\KakaoTalk_20140921_00040124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2545854" cy="4525962"/>
          </a:xfrm>
          <a:prstGeom prst="rect">
            <a:avLst/>
          </a:prstGeom>
          <a:noFill/>
        </p:spPr>
      </p:pic>
      <p:pic>
        <p:nvPicPr>
          <p:cNvPr id="6" name="Picture 2" descr="C:\Users\hwan\Documents\카카오톡 받은 파일\KakaoTalk_20140921_000400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12776"/>
            <a:ext cx="2545854" cy="45259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4048" y="602128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최초계정 로그인화면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59492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기기결함여부검사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UI – </a:t>
            </a:r>
            <a:r>
              <a:rPr lang="ko-KR" altLang="en-US" dirty="0" smtClean="0"/>
              <a:t>시동</a:t>
            </a:r>
            <a:r>
              <a:rPr lang="en-US" altLang="ko-KR" dirty="0" smtClean="0"/>
              <a:t>OFF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영상관리 화면</a:t>
            </a:r>
            <a:endParaRPr lang="ko-KR" altLang="en-US" dirty="0"/>
          </a:p>
        </p:txBody>
      </p:sp>
      <p:pic>
        <p:nvPicPr>
          <p:cNvPr id="4" name="Picture 4" descr="C:\Users\hwan\Documents\카카오톡 받은 파일\KakaoTalk_20140921_0004007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2545854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63688" y="587727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시동</a:t>
            </a:r>
            <a:r>
              <a:rPr lang="en-US" altLang="ko-KR" dirty="0" smtClean="0"/>
              <a:t>OFF</a:t>
            </a:r>
            <a:r>
              <a:rPr lang="ko-KR" altLang="en-US" dirty="0" smtClean="0"/>
              <a:t>백그라운드동작화면</a:t>
            </a:r>
            <a:endParaRPr lang="en-US" altLang="ko-KR" dirty="0" smtClean="0"/>
          </a:p>
        </p:txBody>
      </p:sp>
      <p:pic>
        <p:nvPicPr>
          <p:cNvPr id="6" name="Picture 5" descr="C:\Users\hwan\Documents\카카오톡 받은 파일\KakaoTalk_20140921_0004009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68760"/>
            <a:ext cx="2545854" cy="45259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64088" y="594928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블랙박스 영상 관리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Sensitive </a:t>
            </a:r>
            <a:r>
              <a:rPr lang="ko-KR" altLang="en-US" dirty="0" smtClean="0"/>
              <a:t>소프트웨어구조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Users\hwan\DirectFlower\DirectFlower\Documents\소프트웨어 구조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627" y="1481138"/>
            <a:ext cx="5794746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610</Words>
  <Application>Microsoft Office PowerPoint</Application>
  <PresentationFormat>화면 슬라이드 쇼(4:3)</PresentationFormat>
  <Paragraphs>120</Paragraphs>
  <Slides>19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광장</vt:lpstr>
      <vt:lpstr>프레젠테이션</vt:lpstr>
      <vt:lpstr>슬라이드 1</vt:lpstr>
      <vt:lpstr>목 차</vt:lpstr>
      <vt:lpstr>화면 역할 분담</vt:lpstr>
      <vt:lpstr>시스템 흐름(시동 OFF시 )</vt:lpstr>
      <vt:lpstr>UI - 메인 화면</vt:lpstr>
      <vt:lpstr>UI - 설정화면</vt:lpstr>
      <vt:lpstr>UI – 겸함여부 검사 및 로그인</vt:lpstr>
      <vt:lpstr>UI – 시동OFF 화면 및 영상관리 화면</vt:lpstr>
      <vt:lpstr>Sensitive 소프트웨어구조(수정중)</vt:lpstr>
      <vt:lpstr>시스템 아키텍쳐(수정중)</vt:lpstr>
      <vt:lpstr>사용센서</vt:lpstr>
      <vt:lpstr>1차(블랙박스) R&amp;R</vt:lpstr>
      <vt:lpstr>1차(블랙박스) R&amp;R</vt:lpstr>
      <vt:lpstr>기능 삭제</vt:lpstr>
      <vt:lpstr>주요 차별 기능</vt:lpstr>
      <vt:lpstr>주요 차별 기능</vt:lpstr>
      <vt:lpstr>개발환경설정 – Git hub</vt:lpstr>
      <vt:lpstr>개발환경설정 – Git hub</vt:lpstr>
      <vt:lpstr>해결 과제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</dc:creator>
  <cp:lastModifiedBy>hwan</cp:lastModifiedBy>
  <cp:revision>28</cp:revision>
  <dcterms:created xsi:type="dcterms:W3CDTF">2014-09-20T13:59:04Z</dcterms:created>
  <dcterms:modified xsi:type="dcterms:W3CDTF">2014-09-21T06:57:01Z</dcterms:modified>
</cp:coreProperties>
</file>