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71" autoAdjust="0"/>
  </p:normalViewPr>
  <p:slideViewPr>
    <p:cSldViewPr snapToGrid="0" snapToObjects="1">
      <p:cViewPr>
        <p:scale>
          <a:sx n="108" d="100"/>
          <a:sy n="108" d="100"/>
        </p:scale>
        <p:origin x="-10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83721-76BF-B84B-BC5D-39D04C49C56B}" type="datetimeFigureOut">
              <a:rPr lang="en-US" smtClean="0"/>
              <a:t>16. 2. 22.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44C4C-9216-D34E-9D13-ECB247D9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27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>
              <a:latin typeface="Apple SD 산돌고딕 Neo 일반체"/>
              <a:ea typeface="Apple SD 산돌고딕 Neo 일반체"/>
              <a:cs typeface="Apple SD 산돌고딕 Neo 일반체"/>
            </a:endParaRPr>
          </a:p>
          <a:p>
            <a:r>
              <a:rPr lang="ko-KR" altLang="ko-KR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 </a:t>
            </a:r>
            <a:r>
              <a:rPr lang="ko-KR" altLang="en-US" dirty="0" smtClean="0">
                <a:latin typeface="Apple SD 산돌고딕 Neo 일반체"/>
                <a:ea typeface="Apple SD 산돌고딕 Neo 일반체"/>
                <a:cs typeface="Apple SD 산돌고딕 Neo 일반체"/>
              </a:rPr>
              <a:t>  </a:t>
            </a:r>
            <a:endParaRPr lang="en-US" altLang="ko-KR" dirty="0" smtClean="0">
              <a:latin typeface="Apple SD 산돌고딕 Neo 일반체"/>
              <a:ea typeface="Apple SD 산돌고딕 Neo 일반체"/>
              <a:cs typeface="Apple SD 산돌고딕 Neo 일반체"/>
            </a:endParaRPr>
          </a:p>
          <a:p>
            <a:endParaRPr lang="en-US" dirty="0" smtClean="0">
              <a:latin typeface="Apple SD 산돌고딕 Neo 일반체"/>
              <a:ea typeface="Apple SD 산돌고딕 Neo 일반체"/>
              <a:cs typeface="Apple SD 산돌고딕 Neo 일반체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44C4C-9216-D34E-9D13-ECB247D9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45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EDBD-8236-B744-A5E5-CFA3CE1D25FC}" type="datetimeFigureOut">
              <a:rPr lang="en-US" smtClean="0"/>
              <a:t>16. 2. 22.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F4DB-1CA8-C24B-AC75-9A6FCC2A4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8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EDBD-8236-B744-A5E5-CFA3CE1D25FC}" type="datetimeFigureOut">
              <a:rPr lang="en-US" smtClean="0"/>
              <a:t>16. 2. 22.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F4DB-1CA8-C24B-AC75-9A6FCC2A4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9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EDBD-8236-B744-A5E5-CFA3CE1D25FC}" type="datetimeFigureOut">
              <a:rPr lang="en-US" smtClean="0"/>
              <a:t>16. 2. 22.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F4DB-1CA8-C24B-AC75-9A6FCC2A4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9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EDBD-8236-B744-A5E5-CFA3CE1D25FC}" type="datetimeFigureOut">
              <a:rPr lang="en-US" smtClean="0"/>
              <a:t>16. 2. 22.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F4DB-1CA8-C24B-AC75-9A6FCC2A4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9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EDBD-8236-B744-A5E5-CFA3CE1D25FC}" type="datetimeFigureOut">
              <a:rPr lang="en-US" smtClean="0"/>
              <a:t>16. 2. 22.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F4DB-1CA8-C24B-AC75-9A6FCC2A4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6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EDBD-8236-B744-A5E5-CFA3CE1D25FC}" type="datetimeFigureOut">
              <a:rPr lang="en-US" smtClean="0"/>
              <a:t>16. 2. 22.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F4DB-1CA8-C24B-AC75-9A6FCC2A4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9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EDBD-8236-B744-A5E5-CFA3CE1D25FC}" type="datetimeFigureOut">
              <a:rPr lang="en-US" smtClean="0"/>
              <a:t>16. 2. 22.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F4DB-1CA8-C24B-AC75-9A6FCC2A4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6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EDBD-8236-B744-A5E5-CFA3CE1D25FC}" type="datetimeFigureOut">
              <a:rPr lang="en-US" smtClean="0"/>
              <a:t>16. 2. 22.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F4DB-1CA8-C24B-AC75-9A6FCC2A4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EDBD-8236-B744-A5E5-CFA3CE1D25FC}" type="datetimeFigureOut">
              <a:rPr lang="en-US" smtClean="0"/>
              <a:t>16. 2. 22.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F4DB-1CA8-C24B-AC75-9A6FCC2A4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0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EDBD-8236-B744-A5E5-CFA3CE1D25FC}" type="datetimeFigureOut">
              <a:rPr lang="en-US" smtClean="0"/>
              <a:t>16. 2. 22.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F4DB-1CA8-C24B-AC75-9A6FCC2A4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6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EDBD-8236-B744-A5E5-CFA3CE1D25FC}" type="datetimeFigureOut">
              <a:rPr lang="en-US" smtClean="0"/>
              <a:t>16. 2. 22.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F4DB-1CA8-C24B-AC75-9A6FCC2A4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8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DEDBD-8236-B744-A5E5-CFA3CE1D25FC}" type="datetimeFigureOut">
              <a:rPr lang="en-US" smtClean="0"/>
              <a:t>16. 2. 22.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9F4DB-1CA8-C24B-AC75-9A6FCC2A4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9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스크린샷 2016-02-22 오전 10.44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65" y="1276425"/>
            <a:ext cx="8919845" cy="48848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1561" y="1164067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74898" y="1123571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49895" y="1123571"/>
            <a:ext cx="35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</Words>
  <Application>Microsoft Macintosh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JUIMOI</dc:creator>
  <cp:lastModifiedBy>JUIMOI</cp:lastModifiedBy>
  <cp:revision>3</cp:revision>
  <dcterms:created xsi:type="dcterms:W3CDTF">2016-02-21T14:37:36Z</dcterms:created>
  <dcterms:modified xsi:type="dcterms:W3CDTF">2016-02-22T01:46:52Z</dcterms:modified>
</cp:coreProperties>
</file>